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snapToGrid="0">
      <p:cViewPr varScale="1">
        <p:scale>
          <a:sx n="108" d="100"/>
          <a:sy n="108" d="100"/>
        </p:scale>
        <p:origin x="342"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2E26644-2445-4157-A8FD-32C3FA282CE2}"/>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867DB95F-A8A8-426D-AA25-6314CB64AC0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AC03E83D-9C59-431A-99FE-E57EC122025E}"/>
              </a:ext>
            </a:extLst>
          </p:cNvPr>
          <p:cNvSpPr>
            <a:spLocks noGrp="1"/>
          </p:cNvSpPr>
          <p:nvPr>
            <p:ph type="dt" sz="half" idx="10"/>
          </p:nvPr>
        </p:nvSpPr>
        <p:spPr/>
        <p:txBody>
          <a:bodyPr/>
          <a:lstStyle/>
          <a:p>
            <a:fld id="{EF459759-1FE9-45B8-BA1C-98B3F91A3FC0}" type="datetimeFigureOut">
              <a:rPr kumimoji="1" lang="ja-JP" altLang="en-US" smtClean="0"/>
              <a:t>2024/6/28</a:t>
            </a:fld>
            <a:endParaRPr kumimoji="1" lang="ja-JP" altLang="en-US"/>
          </a:p>
        </p:txBody>
      </p:sp>
      <p:sp>
        <p:nvSpPr>
          <p:cNvPr id="5" name="フッター プレースホルダー 4">
            <a:extLst>
              <a:ext uri="{FF2B5EF4-FFF2-40B4-BE49-F238E27FC236}">
                <a16:creationId xmlns:a16="http://schemas.microsoft.com/office/drawing/2014/main" id="{0D97B506-BAEC-4017-8BE6-A1F6DCFC71F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DC32AE7-D413-4CA1-87B3-751D5FB076E6}"/>
              </a:ext>
            </a:extLst>
          </p:cNvPr>
          <p:cNvSpPr>
            <a:spLocks noGrp="1"/>
          </p:cNvSpPr>
          <p:nvPr>
            <p:ph type="sldNum" sz="quarter" idx="12"/>
          </p:nvPr>
        </p:nvSpPr>
        <p:spPr/>
        <p:txBody>
          <a:bodyPr/>
          <a:lstStyle/>
          <a:p>
            <a:fld id="{5F438583-917C-4C68-9F2B-0C39B70ED42C}" type="slidenum">
              <a:rPr kumimoji="1" lang="ja-JP" altLang="en-US" smtClean="0"/>
              <a:t>‹#›</a:t>
            </a:fld>
            <a:endParaRPr kumimoji="1" lang="ja-JP" altLang="en-US"/>
          </a:p>
        </p:txBody>
      </p:sp>
    </p:spTree>
    <p:extLst>
      <p:ext uri="{BB962C8B-B14F-4D97-AF65-F5344CB8AC3E}">
        <p14:creationId xmlns:p14="http://schemas.microsoft.com/office/powerpoint/2010/main" val="40925839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E9D7ACD-AE60-49E7-9159-15320A2C210D}"/>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A776FFBF-04B5-4C1B-BF95-6337D01EE3F6}"/>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68EB20B-30EE-47FB-83D3-39E1843C542B}"/>
              </a:ext>
            </a:extLst>
          </p:cNvPr>
          <p:cNvSpPr>
            <a:spLocks noGrp="1"/>
          </p:cNvSpPr>
          <p:nvPr>
            <p:ph type="dt" sz="half" idx="10"/>
          </p:nvPr>
        </p:nvSpPr>
        <p:spPr/>
        <p:txBody>
          <a:bodyPr/>
          <a:lstStyle/>
          <a:p>
            <a:fld id="{EF459759-1FE9-45B8-BA1C-98B3F91A3FC0}" type="datetimeFigureOut">
              <a:rPr kumimoji="1" lang="ja-JP" altLang="en-US" smtClean="0"/>
              <a:t>2024/6/28</a:t>
            </a:fld>
            <a:endParaRPr kumimoji="1" lang="ja-JP" altLang="en-US"/>
          </a:p>
        </p:txBody>
      </p:sp>
      <p:sp>
        <p:nvSpPr>
          <p:cNvPr id="5" name="フッター プレースホルダー 4">
            <a:extLst>
              <a:ext uri="{FF2B5EF4-FFF2-40B4-BE49-F238E27FC236}">
                <a16:creationId xmlns:a16="http://schemas.microsoft.com/office/drawing/2014/main" id="{B9F4B48E-8FCE-4875-814F-954AF3090BB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0A6405B-73CA-4143-881E-C93018CA58DF}"/>
              </a:ext>
            </a:extLst>
          </p:cNvPr>
          <p:cNvSpPr>
            <a:spLocks noGrp="1"/>
          </p:cNvSpPr>
          <p:nvPr>
            <p:ph type="sldNum" sz="quarter" idx="12"/>
          </p:nvPr>
        </p:nvSpPr>
        <p:spPr/>
        <p:txBody>
          <a:bodyPr/>
          <a:lstStyle/>
          <a:p>
            <a:fld id="{5F438583-917C-4C68-9F2B-0C39B70ED42C}" type="slidenum">
              <a:rPr kumimoji="1" lang="ja-JP" altLang="en-US" smtClean="0"/>
              <a:t>‹#›</a:t>
            </a:fld>
            <a:endParaRPr kumimoji="1" lang="ja-JP" altLang="en-US"/>
          </a:p>
        </p:txBody>
      </p:sp>
    </p:spTree>
    <p:extLst>
      <p:ext uri="{BB962C8B-B14F-4D97-AF65-F5344CB8AC3E}">
        <p14:creationId xmlns:p14="http://schemas.microsoft.com/office/powerpoint/2010/main" val="21359014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2A34A92E-4170-4716-B561-6407BA5B8D37}"/>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84CAD65-04B0-484C-8E98-0F35A16486F2}"/>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44B7684-AC48-4BEE-B080-C439D281737D}"/>
              </a:ext>
            </a:extLst>
          </p:cNvPr>
          <p:cNvSpPr>
            <a:spLocks noGrp="1"/>
          </p:cNvSpPr>
          <p:nvPr>
            <p:ph type="dt" sz="half" idx="10"/>
          </p:nvPr>
        </p:nvSpPr>
        <p:spPr/>
        <p:txBody>
          <a:bodyPr/>
          <a:lstStyle/>
          <a:p>
            <a:fld id="{EF459759-1FE9-45B8-BA1C-98B3F91A3FC0}" type="datetimeFigureOut">
              <a:rPr kumimoji="1" lang="ja-JP" altLang="en-US" smtClean="0"/>
              <a:t>2024/6/28</a:t>
            </a:fld>
            <a:endParaRPr kumimoji="1" lang="ja-JP" altLang="en-US"/>
          </a:p>
        </p:txBody>
      </p:sp>
      <p:sp>
        <p:nvSpPr>
          <p:cNvPr id="5" name="フッター プレースホルダー 4">
            <a:extLst>
              <a:ext uri="{FF2B5EF4-FFF2-40B4-BE49-F238E27FC236}">
                <a16:creationId xmlns:a16="http://schemas.microsoft.com/office/drawing/2014/main" id="{85D15F69-C1A4-49C9-B980-031BD1C74B0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D98F2FD-C72C-44B3-81E7-4145A329C5FB}"/>
              </a:ext>
            </a:extLst>
          </p:cNvPr>
          <p:cNvSpPr>
            <a:spLocks noGrp="1"/>
          </p:cNvSpPr>
          <p:nvPr>
            <p:ph type="sldNum" sz="quarter" idx="12"/>
          </p:nvPr>
        </p:nvSpPr>
        <p:spPr/>
        <p:txBody>
          <a:bodyPr/>
          <a:lstStyle/>
          <a:p>
            <a:fld id="{5F438583-917C-4C68-9F2B-0C39B70ED42C}" type="slidenum">
              <a:rPr kumimoji="1" lang="ja-JP" altLang="en-US" smtClean="0"/>
              <a:t>‹#›</a:t>
            </a:fld>
            <a:endParaRPr kumimoji="1" lang="ja-JP" altLang="en-US"/>
          </a:p>
        </p:txBody>
      </p:sp>
    </p:spTree>
    <p:extLst>
      <p:ext uri="{BB962C8B-B14F-4D97-AF65-F5344CB8AC3E}">
        <p14:creationId xmlns:p14="http://schemas.microsoft.com/office/powerpoint/2010/main" val="35331983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0220C12-5A69-4E85-B39F-29BCACEA9D0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50FA9A4-9F96-4526-B5B9-D00877164516}"/>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E4CFEE5-D11D-45AC-8955-DE7EDFB528F7}"/>
              </a:ext>
            </a:extLst>
          </p:cNvPr>
          <p:cNvSpPr>
            <a:spLocks noGrp="1"/>
          </p:cNvSpPr>
          <p:nvPr>
            <p:ph type="dt" sz="half" idx="10"/>
          </p:nvPr>
        </p:nvSpPr>
        <p:spPr/>
        <p:txBody>
          <a:bodyPr/>
          <a:lstStyle/>
          <a:p>
            <a:fld id="{EF459759-1FE9-45B8-BA1C-98B3F91A3FC0}" type="datetimeFigureOut">
              <a:rPr kumimoji="1" lang="ja-JP" altLang="en-US" smtClean="0"/>
              <a:t>2024/6/28</a:t>
            </a:fld>
            <a:endParaRPr kumimoji="1" lang="ja-JP" altLang="en-US"/>
          </a:p>
        </p:txBody>
      </p:sp>
      <p:sp>
        <p:nvSpPr>
          <p:cNvPr id="5" name="フッター プレースホルダー 4">
            <a:extLst>
              <a:ext uri="{FF2B5EF4-FFF2-40B4-BE49-F238E27FC236}">
                <a16:creationId xmlns:a16="http://schemas.microsoft.com/office/drawing/2014/main" id="{8260FD4F-F0D3-4A0E-A5B0-581764BC2F4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0DC8233-28E4-4950-9B0D-3FD7C688B3EA}"/>
              </a:ext>
            </a:extLst>
          </p:cNvPr>
          <p:cNvSpPr>
            <a:spLocks noGrp="1"/>
          </p:cNvSpPr>
          <p:nvPr>
            <p:ph type="sldNum" sz="quarter" idx="12"/>
          </p:nvPr>
        </p:nvSpPr>
        <p:spPr/>
        <p:txBody>
          <a:bodyPr/>
          <a:lstStyle/>
          <a:p>
            <a:fld id="{5F438583-917C-4C68-9F2B-0C39B70ED42C}" type="slidenum">
              <a:rPr kumimoji="1" lang="ja-JP" altLang="en-US" smtClean="0"/>
              <a:t>‹#›</a:t>
            </a:fld>
            <a:endParaRPr kumimoji="1" lang="ja-JP" altLang="en-US"/>
          </a:p>
        </p:txBody>
      </p:sp>
    </p:spTree>
    <p:extLst>
      <p:ext uri="{BB962C8B-B14F-4D97-AF65-F5344CB8AC3E}">
        <p14:creationId xmlns:p14="http://schemas.microsoft.com/office/powerpoint/2010/main" val="22875916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2054AF6-52D8-447D-82FB-E589EDA58F84}"/>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E34C34E-1C5F-4139-B75F-A1EE0634E47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927186BE-506B-4548-83BB-C91FEE283080}"/>
              </a:ext>
            </a:extLst>
          </p:cNvPr>
          <p:cNvSpPr>
            <a:spLocks noGrp="1"/>
          </p:cNvSpPr>
          <p:nvPr>
            <p:ph type="dt" sz="half" idx="10"/>
          </p:nvPr>
        </p:nvSpPr>
        <p:spPr/>
        <p:txBody>
          <a:bodyPr/>
          <a:lstStyle/>
          <a:p>
            <a:fld id="{EF459759-1FE9-45B8-BA1C-98B3F91A3FC0}" type="datetimeFigureOut">
              <a:rPr kumimoji="1" lang="ja-JP" altLang="en-US" smtClean="0"/>
              <a:t>2024/6/28</a:t>
            </a:fld>
            <a:endParaRPr kumimoji="1" lang="ja-JP" altLang="en-US"/>
          </a:p>
        </p:txBody>
      </p:sp>
      <p:sp>
        <p:nvSpPr>
          <p:cNvPr id="5" name="フッター プレースホルダー 4">
            <a:extLst>
              <a:ext uri="{FF2B5EF4-FFF2-40B4-BE49-F238E27FC236}">
                <a16:creationId xmlns:a16="http://schemas.microsoft.com/office/drawing/2014/main" id="{BDE57FBE-7CEC-43F4-AA21-2B6278C4DEB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A3F838B-AE27-470D-97EB-30AA893D8215}"/>
              </a:ext>
            </a:extLst>
          </p:cNvPr>
          <p:cNvSpPr>
            <a:spLocks noGrp="1"/>
          </p:cNvSpPr>
          <p:nvPr>
            <p:ph type="sldNum" sz="quarter" idx="12"/>
          </p:nvPr>
        </p:nvSpPr>
        <p:spPr/>
        <p:txBody>
          <a:bodyPr/>
          <a:lstStyle/>
          <a:p>
            <a:fld id="{5F438583-917C-4C68-9F2B-0C39B70ED42C}" type="slidenum">
              <a:rPr kumimoji="1" lang="ja-JP" altLang="en-US" smtClean="0"/>
              <a:t>‹#›</a:t>
            </a:fld>
            <a:endParaRPr kumimoji="1" lang="ja-JP" altLang="en-US"/>
          </a:p>
        </p:txBody>
      </p:sp>
    </p:spTree>
    <p:extLst>
      <p:ext uri="{BB962C8B-B14F-4D97-AF65-F5344CB8AC3E}">
        <p14:creationId xmlns:p14="http://schemas.microsoft.com/office/powerpoint/2010/main" val="16916897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6FD6334-6B7F-4D72-98F6-58B3831C5DC4}"/>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938E6E6-0907-43E2-9FF3-25A7DF3BCED6}"/>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C62F101B-AB6D-40E5-B033-C6C775AD090C}"/>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D89B1527-8A5A-4336-A3A6-EB8931D620E0}"/>
              </a:ext>
            </a:extLst>
          </p:cNvPr>
          <p:cNvSpPr>
            <a:spLocks noGrp="1"/>
          </p:cNvSpPr>
          <p:nvPr>
            <p:ph type="dt" sz="half" idx="10"/>
          </p:nvPr>
        </p:nvSpPr>
        <p:spPr/>
        <p:txBody>
          <a:bodyPr/>
          <a:lstStyle/>
          <a:p>
            <a:fld id="{EF459759-1FE9-45B8-BA1C-98B3F91A3FC0}" type="datetimeFigureOut">
              <a:rPr kumimoji="1" lang="ja-JP" altLang="en-US" smtClean="0"/>
              <a:t>2024/6/28</a:t>
            </a:fld>
            <a:endParaRPr kumimoji="1" lang="ja-JP" altLang="en-US"/>
          </a:p>
        </p:txBody>
      </p:sp>
      <p:sp>
        <p:nvSpPr>
          <p:cNvPr id="6" name="フッター プレースホルダー 5">
            <a:extLst>
              <a:ext uri="{FF2B5EF4-FFF2-40B4-BE49-F238E27FC236}">
                <a16:creationId xmlns:a16="http://schemas.microsoft.com/office/drawing/2014/main" id="{8D6CE554-33FA-4830-B948-1FDDEA15A27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24EF1EF-5BBF-41E1-8410-7CE221079560}"/>
              </a:ext>
            </a:extLst>
          </p:cNvPr>
          <p:cNvSpPr>
            <a:spLocks noGrp="1"/>
          </p:cNvSpPr>
          <p:nvPr>
            <p:ph type="sldNum" sz="quarter" idx="12"/>
          </p:nvPr>
        </p:nvSpPr>
        <p:spPr/>
        <p:txBody>
          <a:bodyPr/>
          <a:lstStyle/>
          <a:p>
            <a:fld id="{5F438583-917C-4C68-9F2B-0C39B70ED42C}" type="slidenum">
              <a:rPr kumimoji="1" lang="ja-JP" altLang="en-US" smtClean="0"/>
              <a:t>‹#›</a:t>
            </a:fld>
            <a:endParaRPr kumimoji="1" lang="ja-JP" altLang="en-US"/>
          </a:p>
        </p:txBody>
      </p:sp>
    </p:spTree>
    <p:extLst>
      <p:ext uri="{BB962C8B-B14F-4D97-AF65-F5344CB8AC3E}">
        <p14:creationId xmlns:p14="http://schemas.microsoft.com/office/powerpoint/2010/main" val="9287388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6205DF9-55B7-43F1-BA34-761CDE7ABCB8}"/>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D94B3D6-6BDD-41DC-BFEF-952C7CB58D7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646F2D1A-E8BC-418F-A7B4-CCA820D73DDE}"/>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C62B7414-1739-42CB-831F-427F81B42E5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C47C9E85-E929-487B-A177-80C62BC06F3B}"/>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58E135A0-4A32-49C3-BBDB-A67EB475ABB1}"/>
              </a:ext>
            </a:extLst>
          </p:cNvPr>
          <p:cNvSpPr>
            <a:spLocks noGrp="1"/>
          </p:cNvSpPr>
          <p:nvPr>
            <p:ph type="dt" sz="half" idx="10"/>
          </p:nvPr>
        </p:nvSpPr>
        <p:spPr/>
        <p:txBody>
          <a:bodyPr/>
          <a:lstStyle/>
          <a:p>
            <a:fld id="{EF459759-1FE9-45B8-BA1C-98B3F91A3FC0}" type="datetimeFigureOut">
              <a:rPr kumimoji="1" lang="ja-JP" altLang="en-US" smtClean="0"/>
              <a:t>2024/6/28</a:t>
            </a:fld>
            <a:endParaRPr kumimoji="1" lang="ja-JP" altLang="en-US"/>
          </a:p>
        </p:txBody>
      </p:sp>
      <p:sp>
        <p:nvSpPr>
          <p:cNvPr id="8" name="フッター プレースホルダー 7">
            <a:extLst>
              <a:ext uri="{FF2B5EF4-FFF2-40B4-BE49-F238E27FC236}">
                <a16:creationId xmlns:a16="http://schemas.microsoft.com/office/drawing/2014/main" id="{9FBBF6B6-F5C3-419A-BB8A-93177D48859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CAB32686-CD8B-4636-B782-6EC91750E4E0}"/>
              </a:ext>
            </a:extLst>
          </p:cNvPr>
          <p:cNvSpPr>
            <a:spLocks noGrp="1"/>
          </p:cNvSpPr>
          <p:nvPr>
            <p:ph type="sldNum" sz="quarter" idx="12"/>
          </p:nvPr>
        </p:nvSpPr>
        <p:spPr/>
        <p:txBody>
          <a:bodyPr/>
          <a:lstStyle/>
          <a:p>
            <a:fld id="{5F438583-917C-4C68-9F2B-0C39B70ED42C}" type="slidenum">
              <a:rPr kumimoji="1" lang="ja-JP" altLang="en-US" smtClean="0"/>
              <a:t>‹#›</a:t>
            </a:fld>
            <a:endParaRPr kumimoji="1" lang="ja-JP" altLang="en-US"/>
          </a:p>
        </p:txBody>
      </p:sp>
    </p:spTree>
    <p:extLst>
      <p:ext uri="{BB962C8B-B14F-4D97-AF65-F5344CB8AC3E}">
        <p14:creationId xmlns:p14="http://schemas.microsoft.com/office/powerpoint/2010/main" val="21910826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0EFF5A-A605-4158-9D84-4058C10EA931}"/>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8E683C5B-57B1-4A2E-B4A4-383F735DAD55}"/>
              </a:ext>
            </a:extLst>
          </p:cNvPr>
          <p:cNvSpPr>
            <a:spLocks noGrp="1"/>
          </p:cNvSpPr>
          <p:nvPr>
            <p:ph type="dt" sz="half" idx="10"/>
          </p:nvPr>
        </p:nvSpPr>
        <p:spPr/>
        <p:txBody>
          <a:bodyPr/>
          <a:lstStyle/>
          <a:p>
            <a:fld id="{EF459759-1FE9-45B8-BA1C-98B3F91A3FC0}" type="datetimeFigureOut">
              <a:rPr kumimoji="1" lang="ja-JP" altLang="en-US" smtClean="0"/>
              <a:t>2024/6/28</a:t>
            </a:fld>
            <a:endParaRPr kumimoji="1" lang="ja-JP" altLang="en-US"/>
          </a:p>
        </p:txBody>
      </p:sp>
      <p:sp>
        <p:nvSpPr>
          <p:cNvPr id="4" name="フッター プレースホルダー 3">
            <a:extLst>
              <a:ext uri="{FF2B5EF4-FFF2-40B4-BE49-F238E27FC236}">
                <a16:creationId xmlns:a16="http://schemas.microsoft.com/office/drawing/2014/main" id="{F45D5972-66D8-4C47-98E4-0A669017D812}"/>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79EA8F3F-C006-45FE-B355-B6D5A618E3AC}"/>
              </a:ext>
            </a:extLst>
          </p:cNvPr>
          <p:cNvSpPr>
            <a:spLocks noGrp="1"/>
          </p:cNvSpPr>
          <p:nvPr>
            <p:ph type="sldNum" sz="quarter" idx="12"/>
          </p:nvPr>
        </p:nvSpPr>
        <p:spPr/>
        <p:txBody>
          <a:bodyPr/>
          <a:lstStyle/>
          <a:p>
            <a:fld id="{5F438583-917C-4C68-9F2B-0C39B70ED42C}" type="slidenum">
              <a:rPr kumimoji="1" lang="ja-JP" altLang="en-US" smtClean="0"/>
              <a:t>‹#›</a:t>
            </a:fld>
            <a:endParaRPr kumimoji="1" lang="ja-JP" altLang="en-US"/>
          </a:p>
        </p:txBody>
      </p:sp>
    </p:spTree>
    <p:extLst>
      <p:ext uri="{BB962C8B-B14F-4D97-AF65-F5344CB8AC3E}">
        <p14:creationId xmlns:p14="http://schemas.microsoft.com/office/powerpoint/2010/main" val="39061814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32072089-3F4B-40BF-907E-CD887F2F6EE2}"/>
              </a:ext>
            </a:extLst>
          </p:cNvPr>
          <p:cNvSpPr>
            <a:spLocks noGrp="1"/>
          </p:cNvSpPr>
          <p:nvPr>
            <p:ph type="dt" sz="half" idx="10"/>
          </p:nvPr>
        </p:nvSpPr>
        <p:spPr/>
        <p:txBody>
          <a:bodyPr/>
          <a:lstStyle/>
          <a:p>
            <a:fld id="{EF459759-1FE9-45B8-BA1C-98B3F91A3FC0}" type="datetimeFigureOut">
              <a:rPr kumimoji="1" lang="ja-JP" altLang="en-US" smtClean="0"/>
              <a:t>2024/6/28</a:t>
            </a:fld>
            <a:endParaRPr kumimoji="1" lang="ja-JP" altLang="en-US"/>
          </a:p>
        </p:txBody>
      </p:sp>
      <p:sp>
        <p:nvSpPr>
          <p:cNvPr id="3" name="フッター プレースホルダー 2">
            <a:extLst>
              <a:ext uri="{FF2B5EF4-FFF2-40B4-BE49-F238E27FC236}">
                <a16:creationId xmlns:a16="http://schemas.microsoft.com/office/drawing/2014/main" id="{CD7EDC56-0DA5-4825-A08E-E4C4958D4BF9}"/>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EBA3340B-1CD8-4539-891C-4C63A5F39496}"/>
              </a:ext>
            </a:extLst>
          </p:cNvPr>
          <p:cNvSpPr>
            <a:spLocks noGrp="1"/>
          </p:cNvSpPr>
          <p:nvPr>
            <p:ph type="sldNum" sz="quarter" idx="12"/>
          </p:nvPr>
        </p:nvSpPr>
        <p:spPr/>
        <p:txBody>
          <a:bodyPr/>
          <a:lstStyle/>
          <a:p>
            <a:fld id="{5F438583-917C-4C68-9F2B-0C39B70ED42C}" type="slidenum">
              <a:rPr kumimoji="1" lang="ja-JP" altLang="en-US" smtClean="0"/>
              <a:t>‹#›</a:t>
            </a:fld>
            <a:endParaRPr kumimoji="1" lang="ja-JP" altLang="en-US"/>
          </a:p>
        </p:txBody>
      </p:sp>
    </p:spTree>
    <p:extLst>
      <p:ext uri="{BB962C8B-B14F-4D97-AF65-F5344CB8AC3E}">
        <p14:creationId xmlns:p14="http://schemas.microsoft.com/office/powerpoint/2010/main" val="37875732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7859216-5902-450D-927D-1A311F40DD1D}"/>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F437EB9-FAEC-4A7A-AF15-164E481F7B6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F567889A-D8EB-462A-AE67-A3B0E2BFAE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A446353A-B5FD-4E3D-A999-E7E104B0D8B0}"/>
              </a:ext>
            </a:extLst>
          </p:cNvPr>
          <p:cNvSpPr>
            <a:spLocks noGrp="1"/>
          </p:cNvSpPr>
          <p:nvPr>
            <p:ph type="dt" sz="half" idx="10"/>
          </p:nvPr>
        </p:nvSpPr>
        <p:spPr/>
        <p:txBody>
          <a:bodyPr/>
          <a:lstStyle/>
          <a:p>
            <a:fld id="{EF459759-1FE9-45B8-BA1C-98B3F91A3FC0}" type="datetimeFigureOut">
              <a:rPr kumimoji="1" lang="ja-JP" altLang="en-US" smtClean="0"/>
              <a:t>2024/6/28</a:t>
            </a:fld>
            <a:endParaRPr kumimoji="1" lang="ja-JP" altLang="en-US"/>
          </a:p>
        </p:txBody>
      </p:sp>
      <p:sp>
        <p:nvSpPr>
          <p:cNvPr id="6" name="フッター プレースホルダー 5">
            <a:extLst>
              <a:ext uri="{FF2B5EF4-FFF2-40B4-BE49-F238E27FC236}">
                <a16:creationId xmlns:a16="http://schemas.microsoft.com/office/drawing/2014/main" id="{239271C3-12F9-47EE-BDAF-824454F7E72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78DA6D3-4F52-4E4C-8871-0228C1525669}"/>
              </a:ext>
            </a:extLst>
          </p:cNvPr>
          <p:cNvSpPr>
            <a:spLocks noGrp="1"/>
          </p:cNvSpPr>
          <p:nvPr>
            <p:ph type="sldNum" sz="quarter" idx="12"/>
          </p:nvPr>
        </p:nvSpPr>
        <p:spPr/>
        <p:txBody>
          <a:bodyPr/>
          <a:lstStyle/>
          <a:p>
            <a:fld id="{5F438583-917C-4C68-9F2B-0C39B70ED42C}" type="slidenum">
              <a:rPr kumimoji="1" lang="ja-JP" altLang="en-US" smtClean="0"/>
              <a:t>‹#›</a:t>
            </a:fld>
            <a:endParaRPr kumimoji="1" lang="ja-JP" altLang="en-US"/>
          </a:p>
        </p:txBody>
      </p:sp>
    </p:spTree>
    <p:extLst>
      <p:ext uri="{BB962C8B-B14F-4D97-AF65-F5344CB8AC3E}">
        <p14:creationId xmlns:p14="http://schemas.microsoft.com/office/powerpoint/2010/main" val="1520398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B3A0A61-2774-4B59-8649-F592B6120548}"/>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7C0EF702-7784-4D71-8D01-A50AAC30C3A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726F5C04-63AA-4F98-A886-788E14AC1A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E5619216-8B2D-43CA-9454-0CB174CA7BB9}"/>
              </a:ext>
            </a:extLst>
          </p:cNvPr>
          <p:cNvSpPr>
            <a:spLocks noGrp="1"/>
          </p:cNvSpPr>
          <p:nvPr>
            <p:ph type="dt" sz="half" idx="10"/>
          </p:nvPr>
        </p:nvSpPr>
        <p:spPr/>
        <p:txBody>
          <a:bodyPr/>
          <a:lstStyle/>
          <a:p>
            <a:fld id="{EF459759-1FE9-45B8-BA1C-98B3F91A3FC0}" type="datetimeFigureOut">
              <a:rPr kumimoji="1" lang="ja-JP" altLang="en-US" smtClean="0"/>
              <a:t>2024/6/28</a:t>
            </a:fld>
            <a:endParaRPr kumimoji="1" lang="ja-JP" altLang="en-US"/>
          </a:p>
        </p:txBody>
      </p:sp>
      <p:sp>
        <p:nvSpPr>
          <p:cNvPr id="6" name="フッター プレースホルダー 5">
            <a:extLst>
              <a:ext uri="{FF2B5EF4-FFF2-40B4-BE49-F238E27FC236}">
                <a16:creationId xmlns:a16="http://schemas.microsoft.com/office/drawing/2014/main" id="{1AF8369B-054B-4E7C-9B35-7A6E7A4A4035}"/>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B747682-255C-4876-9744-8408FBCACEAB}"/>
              </a:ext>
            </a:extLst>
          </p:cNvPr>
          <p:cNvSpPr>
            <a:spLocks noGrp="1"/>
          </p:cNvSpPr>
          <p:nvPr>
            <p:ph type="sldNum" sz="quarter" idx="12"/>
          </p:nvPr>
        </p:nvSpPr>
        <p:spPr/>
        <p:txBody>
          <a:bodyPr/>
          <a:lstStyle/>
          <a:p>
            <a:fld id="{5F438583-917C-4C68-9F2B-0C39B70ED42C}" type="slidenum">
              <a:rPr kumimoji="1" lang="ja-JP" altLang="en-US" smtClean="0"/>
              <a:t>‹#›</a:t>
            </a:fld>
            <a:endParaRPr kumimoji="1" lang="ja-JP" altLang="en-US"/>
          </a:p>
        </p:txBody>
      </p:sp>
    </p:spTree>
    <p:extLst>
      <p:ext uri="{BB962C8B-B14F-4D97-AF65-F5344CB8AC3E}">
        <p14:creationId xmlns:p14="http://schemas.microsoft.com/office/powerpoint/2010/main" val="26043044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9DC63963-FB5F-4595-BD22-E6C1AD331D7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639801B-0744-48A2-BC58-B6A929F5087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9B36076-2D7C-4D63-BED1-2A18E4FED5B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459759-1FE9-45B8-BA1C-98B3F91A3FC0}" type="datetimeFigureOut">
              <a:rPr kumimoji="1" lang="ja-JP" altLang="en-US" smtClean="0"/>
              <a:t>2024/6/28</a:t>
            </a:fld>
            <a:endParaRPr kumimoji="1" lang="ja-JP" altLang="en-US"/>
          </a:p>
        </p:txBody>
      </p:sp>
      <p:sp>
        <p:nvSpPr>
          <p:cNvPr id="5" name="フッター プレースホルダー 4">
            <a:extLst>
              <a:ext uri="{FF2B5EF4-FFF2-40B4-BE49-F238E27FC236}">
                <a16:creationId xmlns:a16="http://schemas.microsoft.com/office/drawing/2014/main" id="{8FABB9CD-8292-4055-9944-2193D6F75D7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A66FAB82-E596-4BD9-A80E-39701426291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438583-917C-4C68-9F2B-0C39B70ED42C}" type="slidenum">
              <a:rPr kumimoji="1" lang="ja-JP" altLang="en-US" smtClean="0"/>
              <a:t>‹#›</a:t>
            </a:fld>
            <a:endParaRPr kumimoji="1" lang="ja-JP" altLang="en-US"/>
          </a:p>
        </p:txBody>
      </p:sp>
    </p:spTree>
    <p:extLst>
      <p:ext uri="{BB962C8B-B14F-4D97-AF65-F5344CB8AC3E}">
        <p14:creationId xmlns:p14="http://schemas.microsoft.com/office/powerpoint/2010/main" val="18719154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9BAA32EE-2DAE-455C-BB8B-D114956C5F26}"/>
              </a:ext>
            </a:extLst>
          </p:cNvPr>
          <p:cNvSpPr/>
          <p:nvPr/>
        </p:nvSpPr>
        <p:spPr>
          <a:xfrm>
            <a:off x="1288794" y="1626811"/>
            <a:ext cx="9614412" cy="4447371"/>
          </a:xfrm>
          <a:prstGeom prst="rect">
            <a:avLst/>
          </a:prstGeom>
        </p:spPr>
        <p:txBody>
          <a:bodyPr wrap="square">
            <a:spAutoFit/>
          </a:bodyPr>
          <a:lstStyle/>
          <a:p>
            <a:pPr>
              <a:spcAft>
                <a:spcPts val="600"/>
              </a:spcAft>
            </a:pPr>
            <a:r>
              <a:rPr lang="ja-JP" altLang="en-US" sz="2000" dirty="0"/>
              <a:t>「無駄な働き方をしない、時間は短くても集中的に働こう」という合理化法は、アメリカ人の発想であって、日本人には向かない。</a:t>
            </a:r>
            <a:endParaRPr lang="en-US" altLang="ja-JP" sz="2000" dirty="0"/>
          </a:p>
          <a:p>
            <a:pPr>
              <a:spcAft>
                <a:spcPts val="600"/>
              </a:spcAft>
            </a:pPr>
            <a:r>
              <a:rPr lang="ja-JP" altLang="en-US" sz="2000" dirty="0"/>
              <a:t>日本人は精神的にも肉体的にも集中持続力の点では弱い。何千年か米作に携わってきた民族だけに、集中的作業でない米作り動作が身についている。</a:t>
            </a:r>
            <a:endParaRPr lang="en-US" altLang="ja-JP" sz="2000" dirty="0"/>
          </a:p>
          <a:p>
            <a:pPr>
              <a:spcAft>
                <a:spcPts val="600"/>
              </a:spcAft>
            </a:pPr>
            <a:r>
              <a:rPr lang="ja-JP" altLang="en-US" sz="2000" b="1" dirty="0"/>
              <a:t>日本人は昼間の勤務には無駄な打ち合わせ、お茶、電話とだらだらした勤務</a:t>
            </a:r>
            <a:r>
              <a:rPr lang="ja-JP" altLang="en-US" sz="2000" dirty="0"/>
              <a:t>であり、「</a:t>
            </a:r>
            <a:r>
              <a:rPr lang="ja-JP" altLang="en-US" sz="2000" dirty="0" err="1"/>
              <a:t>ながら</a:t>
            </a:r>
            <a:r>
              <a:rPr lang="ja-JP" altLang="en-US" sz="2000" dirty="0"/>
              <a:t>労働」をやる。これは米作と同じだ。だが米作は極度の集約農業だけに、寝ている間も、水がながれているかどうか心配で仕方がない。</a:t>
            </a:r>
            <a:endParaRPr lang="en-US" altLang="ja-JP" sz="2000" dirty="0"/>
          </a:p>
          <a:p>
            <a:pPr>
              <a:spcAft>
                <a:spcPts val="600"/>
              </a:spcAft>
            </a:pPr>
            <a:r>
              <a:rPr lang="ja-JP" altLang="en-US" sz="2000" dirty="0"/>
              <a:t>これが</a:t>
            </a:r>
            <a:r>
              <a:rPr lang="en-US" altLang="ja-JP" sz="2000" dirty="0"/>
              <a:t>24</a:t>
            </a:r>
            <a:r>
              <a:rPr lang="ja-JP" altLang="en-US" sz="2000" dirty="0"/>
              <a:t>時間勤務だ。</a:t>
            </a:r>
            <a:endParaRPr lang="en-US" altLang="ja-JP" sz="2000" dirty="0"/>
          </a:p>
          <a:p>
            <a:pPr>
              <a:spcAft>
                <a:spcPts val="600"/>
              </a:spcAft>
            </a:pPr>
            <a:r>
              <a:rPr lang="ja-JP" altLang="en-US" sz="2000" dirty="0"/>
              <a:t>「</a:t>
            </a:r>
            <a:r>
              <a:rPr lang="ja-JP" altLang="en-US" sz="2000" dirty="0" err="1"/>
              <a:t>ながら</a:t>
            </a:r>
            <a:r>
              <a:rPr lang="ja-JP" altLang="en-US" sz="2000" dirty="0"/>
              <a:t>族」の「だらだら勤務」の</a:t>
            </a:r>
            <a:r>
              <a:rPr lang="en-US" altLang="ja-JP" sz="2000" dirty="0"/>
              <a:t>24</a:t>
            </a:r>
            <a:r>
              <a:rPr lang="ja-JP" altLang="en-US" sz="2000" dirty="0"/>
              <a:t>時間勤務、したがって</a:t>
            </a:r>
            <a:r>
              <a:rPr lang="ja-JP" altLang="en-US" sz="2000" b="1" dirty="0"/>
              <a:t>まとまったバカンスや休養の必要でないやり方と、</a:t>
            </a:r>
            <a:r>
              <a:rPr lang="en-US" altLang="ja-JP" sz="2000" b="1" dirty="0"/>
              <a:t>7</a:t>
            </a:r>
            <a:r>
              <a:rPr lang="ja-JP" altLang="en-US" sz="2000" b="1" dirty="0"/>
              <a:t>時間集中であとはバカンスという勤務とが勝負してきて、明らかにこちらが勝ったからこそ戦後のこの成長があったのだという、この根本道理を忘れてはいけない</a:t>
            </a:r>
            <a:r>
              <a:rPr lang="ja-JP" altLang="en-US" sz="2000" dirty="0"/>
              <a:t>。</a:t>
            </a:r>
            <a:endParaRPr lang="en-US" altLang="ja-JP" sz="2000" dirty="0"/>
          </a:p>
          <a:p>
            <a:pPr>
              <a:spcAft>
                <a:spcPts val="600"/>
              </a:spcAft>
            </a:pPr>
            <a:r>
              <a:rPr lang="ja-JP" altLang="en-US" sz="2000" dirty="0"/>
              <a:t>集中的に勤務できない日本人は、</a:t>
            </a:r>
            <a:r>
              <a:rPr lang="en-US" altLang="ja-JP" sz="2000" dirty="0"/>
              <a:t>7</a:t>
            </a:r>
            <a:r>
              <a:rPr lang="ja-JP" altLang="en-US" sz="2000" dirty="0" err="1"/>
              <a:t>、</a:t>
            </a:r>
            <a:r>
              <a:rPr lang="en-US" altLang="ja-JP" sz="2000" dirty="0"/>
              <a:t>8</a:t>
            </a:r>
            <a:r>
              <a:rPr lang="ja-JP" altLang="en-US" sz="2000" dirty="0"/>
              <a:t>時間労働では勝ち得ないのである。</a:t>
            </a:r>
          </a:p>
        </p:txBody>
      </p:sp>
      <p:sp>
        <p:nvSpPr>
          <p:cNvPr id="6" name="正方形/長方形 5">
            <a:extLst>
              <a:ext uri="{FF2B5EF4-FFF2-40B4-BE49-F238E27FC236}">
                <a16:creationId xmlns:a16="http://schemas.microsoft.com/office/drawing/2014/main" id="{6816E45A-6703-4ED0-B773-76CED2953C66}"/>
              </a:ext>
            </a:extLst>
          </p:cNvPr>
          <p:cNvSpPr/>
          <p:nvPr/>
        </p:nvSpPr>
        <p:spPr>
          <a:xfrm>
            <a:off x="1022486" y="783818"/>
            <a:ext cx="9437130" cy="461665"/>
          </a:xfrm>
          <a:prstGeom prst="rect">
            <a:avLst/>
          </a:prstGeom>
        </p:spPr>
        <p:txBody>
          <a:bodyPr wrap="square">
            <a:spAutoFit/>
          </a:bodyPr>
          <a:lstStyle/>
          <a:p>
            <a:r>
              <a:rPr lang="ja-JP" altLang="en-US" sz="2400" b="0" i="0" dirty="0">
                <a:solidFill>
                  <a:srgbClr val="0F1111"/>
                </a:solidFill>
                <a:effectLst/>
                <a:latin typeface="Hiragino Kaku Gothic ProN"/>
              </a:rPr>
              <a:t>だらだら</a:t>
            </a:r>
            <a:r>
              <a:rPr lang="en-US" altLang="ja-JP" sz="2400" b="0" i="0" dirty="0">
                <a:solidFill>
                  <a:srgbClr val="0F1111"/>
                </a:solidFill>
                <a:effectLst/>
                <a:latin typeface="Hiragino Kaku Gothic ProN"/>
              </a:rPr>
              <a:t>24</a:t>
            </a:r>
            <a:r>
              <a:rPr lang="ja-JP" altLang="en-US" sz="2400" b="0" i="0" dirty="0">
                <a:solidFill>
                  <a:srgbClr val="0F1111"/>
                </a:solidFill>
                <a:effectLst/>
                <a:latin typeface="Hiragino Kaku Gothic ProN"/>
              </a:rPr>
              <a:t>時間勤務のすすめ：会田雄次「日本人材論」</a:t>
            </a:r>
            <a:endParaRPr lang="ja-JP" altLang="en-US" sz="2400" dirty="0"/>
          </a:p>
        </p:txBody>
      </p:sp>
    </p:spTree>
    <p:extLst>
      <p:ext uri="{BB962C8B-B14F-4D97-AF65-F5344CB8AC3E}">
        <p14:creationId xmlns:p14="http://schemas.microsoft.com/office/powerpoint/2010/main" val="37320909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TotalTime>
  <Words>239</Words>
  <Application>Microsoft Office PowerPoint</Application>
  <PresentationFormat>ワイド画面</PresentationFormat>
  <Paragraphs>7</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Hiragino Kaku Gothic ProN</vt:lpstr>
      <vt:lpstr>游ゴシック</vt:lpstr>
      <vt:lpstr>游ゴシック Light</vt:lpstr>
      <vt:lpstr>Arial</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和田えり</dc:creator>
  <cp:lastModifiedBy>清高 和田</cp:lastModifiedBy>
  <cp:revision>3</cp:revision>
  <dcterms:created xsi:type="dcterms:W3CDTF">2024-06-26T22:54:12Z</dcterms:created>
  <dcterms:modified xsi:type="dcterms:W3CDTF">2024-06-27T20:23:05Z</dcterms:modified>
</cp:coreProperties>
</file>