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2" r:id="rId2"/>
  </p:sldMasterIdLst>
  <p:notesMasterIdLst>
    <p:notesMasterId r:id="rId33"/>
  </p:notesMasterIdLst>
  <p:sldIdLst>
    <p:sldId id="803" r:id="rId3"/>
    <p:sldId id="792" r:id="rId4"/>
    <p:sldId id="864" r:id="rId5"/>
    <p:sldId id="861" r:id="rId6"/>
    <p:sldId id="811" r:id="rId7"/>
    <p:sldId id="866" r:id="rId8"/>
    <p:sldId id="875" r:id="rId9"/>
    <p:sldId id="832" r:id="rId10"/>
    <p:sldId id="812" r:id="rId11"/>
    <p:sldId id="862" r:id="rId12"/>
    <p:sldId id="865" r:id="rId13"/>
    <p:sldId id="813" r:id="rId14"/>
    <p:sldId id="874" r:id="rId15"/>
    <p:sldId id="867" r:id="rId16"/>
    <p:sldId id="826" r:id="rId17"/>
    <p:sldId id="817" r:id="rId18"/>
    <p:sldId id="872" r:id="rId19"/>
    <p:sldId id="873" r:id="rId20"/>
    <p:sldId id="814" r:id="rId21"/>
    <p:sldId id="868" r:id="rId22"/>
    <p:sldId id="870" r:id="rId23"/>
    <p:sldId id="815" r:id="rId24"/>
    <p:sldId id="869" r:id="rId25"/>
    <p:sldId id="876" r:id="rId26"/>
    <p:sldId id="871" r:id="rId27"/>
    <p:sldId id="827" r:id="rId28"/>
    <p:sldId id="845" r:id="rId29"/>
    <p:sldId id="859" r:id="rId30"/>
    <p:sldId id="860" r:id="rId31"/>
    <p:sldId id="76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0000"/>
    <a:srgbClr val="FC3210"/>
    <a:srgbClr val="FF66FF"/>
    <a:srgbClr val="FD8003"/>
    <a:srgbClr val="CCFFFF"/>
    <a:srgbClr val="CCFFCC"/>
    <a:srgbClr val="FF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90036" autoAdjust="0"/>
  </p:normalViewPr>
  <p:slideViewPr>
    <p:cSldViewPr snapToGrid="0">
      <p:cViewPr varScale="1">
        <p:scale>
          <a:sx n="91" d="100"/>
          <a:sy n="91" d="100"/>
        </p:scale>
        <p:origin x="1386" y="306"/>
      </p:cViewPr>
      <p:guideLst/>
    </p:cSldViewPr>
  </p:slideViewPr>
  <p:notesTextViewPr>
    <p:cViewPr>
      <p:scale>
        <a:sx n="1" d="1"/>
        <a:sy n="1" d="1"/>
      </p:scale>
      <p:origin x="0" y="0"/>
    </p:cViewPr>
  </p:notesTextViewPr>
  <p:sorterViewPr>
    <p:cViewPr>
      <p:scale>
        <a:sx n="190" d="100"/>
        <a:sy n="190" d="100"/>
      </p:scale>
      <p:origin x="0" y="-2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21C795-996E-46C5-913A-8476CBBDEBF2}" type="datetimeFigureOut">
              <a:rPr kumimoji="1" lang="ja-JP" altLang="en-US" smtClean="0"/>
              <a:t>2025/6/10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197D8F-D5D0-492A-ADFC-E2BB7E0A9E62}" type="slidenum">
              <a:rPr kumimoji="1" lang="ja-JP" altLang="en-US" smtClean="0"/>
              <a:t>‹#›</a:t>
            </a:fld>
            <a:endParaRPr kumimoji="1" lang="ja-JP" altLang="en-US"/>
          </a:p>
        </p:txBody>
      </p:sp>
    </p:spTree>
    <p:extLst>
      <p:ext uri="{BB962C8B-B14F-4D97-AF65-F5344CB8AC3E}">
        <p14:creationId xmlns:p14="http://schemas.microsoft.com/office/powerpoint/2010/main" val="12748068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197D8F-D5D0-492A-ADFC-E2BB7E0A9E62}" type="slidenum">
              <a:rPr kumimoji="1" lang="ja-JP" altLang="en-US" smtClean="0"/>
              <a:t>1</a:t>
            </a:fld>
            <a:endParaRPr kumimoji="1" lang="ja-JP" altLang="en-US"/>
          </a:p>
        </p:txBody>
      </p:sp>
    </p:spTree>
    <p:extLst>
      <p:ext uri="{BB962C8B-B14F-4D97-AF65-F5344CB8AC3E}">
        <p14:creationId xmlns:p14="http://schemas.microsoft.com/office/powerpoint/2010/main" val="21372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197D8F-D5D0-492A-ADFC-E2BB7E0A9E62}" type="slidenum">
              <a:rPr kumimoji="1" lang="ja-JP" altLang="en-US" smtClean="0"/>
              <a:t>15</a:t>
            </a:fld>
            <a:endParaRPr kumimoji="1" lang="ja-JP" altLang="en-US"/>
          </a:p>
        </p:txBody>
      </p:sp>
    </p:spTree>
    <p:extLst>
      <p:ext uri="{BB962C8B-B14F-4D97-AF65-F5344CB8AC3E}">
        <p14:creationId xmlns:p14="http://schemas.microsoft.com/office/powerpoint/2010/main" val="383668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197D8F-D5D0-492A-ADFC-E2BB7E0A9E62}" type="slidenum">
              <a:rPr kumimoji="1" lang="ja-JP" altLang="en-US" smtClean="0"/>
              <a:t>20</a:t>
            </a:fld>
            <a:endParaRPr kumimoji="1" lang="ja-JP" altLang="en-US"/>
          </a:p>
        </p:txBody>
      </p:sp>
    </p:spTree>
    <p:extLst>
      <p:ext uri="{BB962C8B-B14F-4D97-AF65-F5344CB8AC3E}">
        <p14:creationId xmlns:p14="http://schemas.microsoft.com/office/powerpoint/2010/main" val="1143008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F197D8F-D5D0-492A-ADFC-E2BB7E0A9E62}" type="slidenum">
              <a:rPr kumimoji="1" lang="ja-JP" altLang="en-US" smtClean="0"/>
              <a:t>27</a:t>
            </a:fld>
            <a:endParaRPr kumimoji="1" lang="ja-JP" altLang="en-US"/>
          </a:p>
        </p:txBody>
      </p:sp>
    </p:spTree>
    <p:extLst>
      <p:ext uri="{BB962C8B-B14F-4D97-AF65-F5344CB8AC3E}">
        <p14:creationId xmlns:p14="http://schemas.microsoft.com/office/powerpoint/2010/main" val="3973642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49E253-71FC-4B3B-9BDC-2480977395E4}" type="datetime1">
              <a:rPr kumimoji="1" lang="ja-JP" altLang="en-US" smtClean="0"/>
              <a:t>2025/6/10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370737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4DB788-F097-4D86-8E59-E04AC082BF06}" type="datetime1">
              <a:rPr kumimoji="1" lang="ja-JP" altLang="en-US" smtClean="0"/>
              <a:t>2025/6/10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115580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DECAAB-2532-433B-9CF8-705A91DA6528}" type="datetime1">
              <a:rPr kumimoji="1" lang="ja-JP" altLang="en-US" smtClean="0"/>
              <a:t>2025/6/10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106747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BA3C51-82ED-384B-FAAA-8385D0DE8AE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4F4AFDE-4FC5-6010-E301-80961CAA67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B965FFD-33DC-DB31-6157-00A0616F8ECD}"/>
              </a:ext>
            </a:extLst>
          </p:cNvPr>
          <p:cNvSpPr>
            <a:spLocks noGrp="1"/>
          </p:cNvSpPr>
          <p:nvPr>
            <p:ph type="dt" sz="half" idx="10"/>
          </p:nvPr>
        </p:nvSpPr>
        <p:spPr/>
        <p:txBody>
          <a:bodyPr/>
          <a:lstStyle/>
          <a:p>
            <a:fld id="{33A82288-218E-4AC5-A9F6-B0A5AE2E8098}" type="datetime1">
              <a:rPr kumimoji="1" lang="ja-JP" altLang="en-US" smtClean="0"/>
              <a:t>2025/6/10</a:t>
            </a:fld>
            <a:endParaRPr kumimoji="1" lang="ja-JP" altLang="en-US"/>
          </a:p>
        </p:txBody>
      </p:sp>
      <p:sp>
        <p:nvSpPr>
          <p:cNvPr id="5" name="フッター プレースホルダー 4">
            <a:extLst>
              <a:ext uri="{FF2B5EF4-FFF2-40B4-BE49-F238E27FC236}">
                <a16:creationId xmlns:a16="http://schemas.microsoft.com/office/drawing/2014/main" id="{2D959E19-5ED1-8691-AD3C-BA193EE78A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47DE95-B289-C1CF-2C8C-EED08225F02F}"/>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3161446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DC64C2-2AB0-DC5B-321D-DCF63D5852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78EB17-00A3-2BAE-D130-4E5B574F40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4FA894-2729-9747-0479-4C66F310D2CB}"/>
              </a:ext>
            </a:extLst>
          </p:cNvPr>
          <p:cNvSpPr>
            <a:spLocks noGrp="1"/>
          </p:cNvSpPr>
          <p:nvPr>
            <p:ph type="dt" sz="half" idx="10"/>
          </p:nvPr>
        </p:nvSpPr>
        <p:spPr/>
        <p:txBody>
          <a:bodyPr/>
          <a:lstStyle/>
          <a:p>
            <a:fld id="{D4CA3C55-C3E9-40B8-86AE-62EE0A42A18B}" type="datetime1">
              <a:rPr kumimoji="1" lang="ja-JP" altLang="en-US" smtClean="0"/>
              <a:t>2025/6/10</a:t>
            </a:fld>
            <a:endParaRPr kumimoji="1" lang="ja-JP" altLang="en-US"/>
          </a:p>
        </p:txBody>
      </p:sp>
      <p:sp>
        <p:nvSpPr>
          <p:cNvPr id="5" name="フッター プレースホルダー 4">
            <a:extLst>
              <a:ext uri="{FF2B5EF4-FFF2-40B4-BE49-F238E27FC236}">
                <a16:creationId xmlns:a16="http://schemas.microsoft.com/office/drawing/2014/main" id="{DF02FAD8-F97F-10B3-892A-92BB77AE0B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63111D-4AF8-C077-F2D6-FAB5049A1C45}"/>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924708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CBCCEA-1AC8-C13B-7688-61836A250A59}"/>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4BA68E-B61F-2F45-5879-E140CDD38C7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7F9497E-069C-1DC3-D5B6-94856DB9552F}"/>
              </a:ext>
            </a:extLst>
          </p:cNvPr>
          <p:cNvSpPr>
            <a:spLocks noGrp="1"/>
          </p:cNvSpPr>
          <p:nvPr>
            <p:ph type="dt" sz="half" idx="10"/>
          </p:nvPr>
        </p:nvSpPr>
        <p:spPr/>
        <p:txBody>
          <a:bodyPr/>
          <a:lstStyle/>
          <a:p>
            <a:fld id="{7C6663E2-8270-4188-8F6A-1F0E1E2C53B8}" type="datetime1">
              <a:rPr kumimoji="1" lang="ja-JP" altLang="en-US" smtClean="0"/>
              <a:t>2025/6/10</a:t>
            </a:fld>
            <a:endParaRPr kumimoji="1" lang="ja-JP" altLang="en-US"/>
          </a:p>
        </p:txBody>
      </p:sp>
      <p:sp>
        <p:nvSpPr>
          <p:cNvPr id="5" name="フッター プレースホルダー 4">
            <a:extLst>
              <a:ext uri="{FF2B5EF4-FFF2-40B4-BE49-F238E27FC236}">
                <a16:creationId xmlns:a16="http://schemas.microsoft.com/office/drawing/2014/main" id="{B6CA1204-ECB8-CA02-C0F5-A9DCAB35B1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5C21DF-3F7B-264C-C035-2C59CBFCA11A}"/>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206069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4528E-9466-54E2-10FF-57BD7D191F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6D60E6-7BC0-7225-A613-C5E4977FEBA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5CCFDB1-A616-2BEA-D7B1-908C29C19A0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72D66A3-1B8D-1454-9A89-300E86325020}"/>
              </a:ext>
            </a:extLst>
          </p:cNvPr>
          <p:cNvSpPr>
            <a:spLocks noGrp="1"/>
          </p:cNvSpPr>
          <p:nvPr>
            <p:ph type="dt" sz="half" idx="10"/>
          </p:nvPr>
        </p:nvSpPr>
        <p:spPr/>
        <p:txBody>
          <a:bodyPr/>
          <a:lstStyle/>
          <a:p>
            <a:fld id="{65CBE6C4-8D1A-48B2-9FFF-8ABC36A4AF15}" type="datetime1">
              <a:rPr kumimoji="1" lang="ja-JP" altLang="en-US" smtClean="0"/>
              <a:t>2025/6/10</a:t>
            </a:fld>
            <a:endParaRPr kumimoji="1" lang="ja-JP" altLang="en-US"/>
          </a:p>
        </p:txBody>
      </p:sp>
      <p:sp>
        <p:nvSpPr>
          <p:cNvPr id="6" name="フッター プレースホルダー 5">
            <a:extLst>
              <a:ext uri="{FF2B5EF4-FFF2-40B4-BE49-F238E27FC236}">
                <a16:creationId xmlns:a16="http://schemas.microsoft.com/office/drawing/2014/main" id="{A5F0BB86-4D67-2D62-33A8-E2756A5C57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A0C84F-5ED7-392A-5813-B7E65A68A77A}"/>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952709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D9E289-3E76-D912-9A62-7758B704FC5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81429C4-59BD-6424-5E14-BEE914D312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B7CD9A2-6A33-65B1-83CF-F586F6AD3506}"/>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3B33F08-A9B2-9B49-4BA6-CACA54815E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046FFD-11E5-7BA5-AB50-295F3C61ECB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89F3479-6CF0-1FC1-3586-4401C4814FF3}"/>
              </a:ext>
            </a:extLst>
          </p:cNvPr>
          <p:cNvSpPr>
            <a:spLocks noGrp="1"/>
          </p:cNvSpPr>
          <p:nvPr>
            <p:ph type="dt" sz="half" idx="10"/>
          </p:nvPr>
        </p:nvSpPr>
        <p:spPr/>
        <p:txBody>
          <a:bodyPr/>
          <a:lstStyle/>
          <a:p>
            <a:fld id="{2AB90CDE-3320-4C23-9D21-E41326D3F1FE}" type="datetime1">
              <a:rPr kumimoji="1" lang="ja-JP" altLang="en-US" smtClean="0"/>
              <a:t>2025/6/10</a:t>
            </a:fld>
            <a:endParaRPr kumimoji="1" lang="ja-JP" altLang="en-US"/>
          </a:p>
        </p:txBody>
      </p:sp>
      <p:sp>
        <p:nvSpPr>
          <p:cNvPr id="8" name="フッター プレースホルダー 7">
            <a:extLst>
              <a:ext uri="{FF2B5EF4-FFF2-40B4-BE49-F238E27FC236}">
                <a16:creationId xmlns:a16="http://schemas.microsoft.com/office/drawing/2014/main" id="{F59ACF26-6B6E-F236-2426-9930DDE3B32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4C2693-AA26-6517-EC03-EA69EBFFB18E}"/>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2376790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06B466-FD22-B5B1-DD98-14CAE54E6B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6BDF07B-1E92-C8A8-E91B-CC986FB4110D}"/>
              </a:ext>
            </a:extLst>
          </p:cNvPr>
          <p:cNvSpPr>
            <a:spLocks noGrp="1"/>
          </p:cNvSpPr>
          <p:nvPr>
            <p:ph type="dt" sz="half" idx="10"/>
          </p:nvPr>
        </p:nvSpPr>
        <p:spPr/>
        <p:txBody>
          <a:bodyPr/>
          <a:lstStyle/>
          <a:p>
            <a:fld id="{372F3D6A-95FF-42D2-A648-9966F0122201}" type="datetime1">
              <a:rPr kumimoji="1" lang="ja-JP" altLang="en-US" smtClean="0"/>
              <a:t>2025/6/10</a:t>
            </a:fld>
            <a:endParaRPr kumimoji="1" lang="ja-JP" altLang="en-US"/>
          </a:p>
        </p:txBody>
      </p:sp>
      <p:sp>
        <p:nvSpPr>
          <p:cNvPr id="4" name="フッター プレースホルダー 3">
            <a:extLst>
              <a:ext uri="{FF2B5EF4-FFF2-40B4-BE49-F238E27FC236}">
                <a16:creationId xmlns:a16="http://schemas.microsoft.com/office/drawing/2014/main" id="{484EB7FE-782B-EA15-CF0E-F41B71F6363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E680073-8A0A-3637-04D2-61369297BD8D}"/>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145954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6E663F-26B0-BBEC-BFC9-0E709DC41CA6}"/>
              </a:ext>
            </a:extLst>
          </p:cNvPr>
          <p:cNvSpPr>
            <a:spLocks noGrp="1"/>
          </p:cNvSpPr>
          <p:nvPr>
            <p:ph type="dt" sz="half" idx="10"/>
          </p:nvPr>
        </p:nvSpPr>
        <p:spPr/>
        <p:txBody>
          <a:bodyPr/>
          <a:lstStyle/>
          <a:p>
            <a:fld id="{53B9DAA1-8733-463D-A237-3E47D581622F}" type="datetime1">
              <a:rPr kumimoji="1" lang="ja-JP" altLang="en-US" smtClean="0"/>
              <a:t>2025/6/10</a:t>
            </a:fld>
            <a:endParaRPr kumimoji="1" lang="ja-JP" altLang="en-US"/>
          </a:p>
        </p:txBody>
      </p:sp>
      <p:sp>
        <p:nvSpPr>
          <p:cNvPr id="3" name="フッター プレースホルダー 2">
            <a:extLst>
              <a:ext uri="{FF2B5EF4-FFF2-40B4-BE49-F238E27FC236}">
                <a16:creationId xmlns:a16="http://schemas.microsoft.com/office/drawing/2014/main" id="{BBF2A59E-B245-CB90-63C5-2B9FACE8C30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FF2CC92-4C13-5EC0-F0AD-24A6869C0F26}"/>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369935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EFE4E-4C57-3262-B561-1531F59FDB6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C99E7A-57F3-73A3-B952-D877CE7229D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0D1F0D-923E-D2C2-3703-2E9AAF0519D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9D1C618-61CC-7733-C5CB-740D76B98098}"/>
              </a:ext>
            </a:extLst>
          </p:cNvPr>
          <p:cNvSpPr>
            <a:spLocks noGrp="1"/>
          </p:cNvSpPr>
          <p:nvPr>
            <p:ph type="dt" sz="half" idx="10"/>
          </p:nvPr>
        </p:nvSpPr>
        <p:spPr/>
        <p:txBody>
          <a:bodyPr/>
          <a:lstStyle/>
          <a:p>
            <a:fld id="{B94455D1-E96D-4F21-BB9F-D7ABB9389779}" type="datetime1">
              <a:rPr kumimoji="1" lang="ja-JP" altLang="en-US" smtClean="0"/>
              <a:t>2025/6/10</a:t>
            </a:fld>
            <a:endParaRPr kumimoji="1" lang="ja-JP" altLang="en-US"/>
          </a:p>
        </p:txBody>
      </p:sp>
      <p:sp>
        <p:nvSpPr>
          <p:cNvPr id="6" name="フッター プレースホルダー 5">
            <a:extLst>
              <a:ext uri="{FF2B5EF4-FFF2-40B4-BE49-F238E27FC236}">
                <a16:creationId xmlns:a16="http://schemas.microsoft.com/office/drawing/2014/main" id="{322E6599-3186-5EB5-3037-161374B5DE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A3B0F7-0CE2-DA3C-997F-6D134EAD5A7F}"/>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113135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848967-6736-4315-96F5-5B7C13344ED3}" type="datetime1">
              <a:rPr kumimoji="1" lang="ja-JP" altLang="en-US" smtClean="0"/>
              <a:t>2025/6/10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13871297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FEB906-CF95-73A4-3B98-07C8CE21CD12}"/>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4BF17C9-8D90-A88B-987A-ADC3B2C4608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98262BB-E233-FE2D-A28E-B9D9F6B724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FDCAA2-ED0C-DDCB-F1F4-0A64D9B8B7D1}"/>
              </a:ext>
            </a:extLst>
          </p:cNvPr>
          <p:cNvSpPr>
            <a:spLocks noGrp="1"/>
          </p:cNvSpPr>
          <p:nvPr>
            <p:ph type="dt" sz="half" idx="10"/>
          </p:nvPr>
        </p:nvSpPr>
        <p:spPr/>
        <p:txBody>
          <a:bodyPr/>
          <a:lstStyle/>
          <a:p>
            <a:fld id="{D991E54C-AA87-4E60-AAC4-D19E4EDA5564}" type="datetime1">
              <a:rPr kumimoji="1" lang="ja-JP" altLang="en-US" smtClean="0"/>
              <a:t>2025/6/10</a:t>
            </a:fld>
            <a:endParaRPr kumimoji="1" lang="ja-JP" altLang="en-US"/>
          </a:p>
        </p:txBody>
      </p:sp>
      <p:sp>
        <p:nvSpPr>
          <p:cNvPr id="6" name="フッター プレースホルダー 5">
            <a:extLst>
              <a:ext uri="{FF2B5EF4-FFF2-40B4-BE49-F238E27FC236}">
                <a16:creationId xmlns:a16="http://schemas.microsoft.com/office/drawing/2014/main" id="{59AC8627-D27E-8986-C064-BEB2C15105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97FAA77-C8FA-62EA-EB10-F7829636779D}"/>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1889543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E67988-5DA3-83A7-209A-9993B667A8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CBFE233-9F21-F3F6-C400-02B420F8A17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93A6AF1-5C05-DFE7-2391-BFE9B6A88D93}"/>
              </a:ext>
            </a:extLst>
          </p:cNvPr>
          <p:cNvSpPr>
            <a:spLocks noGrp="1"/>
          </p:cNvSpPr>
          <p:nvPr>
            <p:ph type="dt" sz="half" idx="10"/>
          </p:nvPr>
        </p:nvSpPr>
        <p:spPr/>
        <p:txBody>
          <a:bodyPr/>
          <a:lstStyle/>
          <a:p>
            <a:fld id="{BC08E00B-755E-40D2-BBD6-9C9842443995}" type="datetime1">
              <a:rPr kumimoji="1" lang="ja-JP" altLang="en-US" smtClean="0"/>
              <a:t>2025/6/10</a:t>
            </a:fld>
            <a:endParaRPr kumimoji="1" lang="ja-JP" altLang="en-US"/>
          </a:p>
        </p:txBody>
      </p:sp>
      <p:sp>
        <p:nvSpPr>
          <p:cNvPr id="5" name="フッター プレースホルダー 4">
            <a:extLst>
              <a:ext uri="{FF2B5EF4-FFF2-40B4-BE49-F238E27FC236}">
                <a16:creationId xmlns:a16="http://schemas.microsoft.com/office/drawing/2014/main" id="{0A26B785-5B0B-F6E6-058A-E142DB107A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760029-AEC6-9654-247E-CD9A43FC45D0}"/>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2476441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C42645-FB83-5D24-8205-C81AA81E2A2E}"/>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4D8FBE-3CD1-5510-5E86-325465D29F08}"/>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81D3E6-4654-3011-BABF-36E626034FD6}"/>
              </a:ext>
            </a:extLst>
          </p:cNvPr>
          <p:cNvSpPr>
            <a:spLocks noGrp="1"/>
          </p:cNvSpPr>
          <p:nvPr>
            <p:ph type="dt" sz="half" idx="10"/>
          </p:nvPr>
        </p:nvSpPr>
        <p:spPr/>
        <p:txBody>
          <a:bodyPr/>
          <a:lstStyle/>
          <a:p>
            <a:fld id="{41EA1FBF-5EE2-4026-9668-2A2C0E7E4D8B}" type="datetime1">
              <a:rPr kumimoji="1" lang="ja-JP" altLang="en-US" smtClean="0"/>
              <a:t>2025/6/10</a:t>
            </a:fld>
            <a:endParaRPr kumimoji="1" lang="ja-JP" altLang="en-US"/>
          </a:p>
        </p:txBody>
      </p:sp>
      <p:sp>
        <p:nvSpPr>
          <p:cNvPr id="5" name="フッター プレースホルダー 4">
            <a:extLst>
              <a:ext uri="{FF2B5EF4-FFF2-40B4-BE49-F238E27FC236}">
                <a16:creationId xmlns:a16="http://schemas.microsoft.com/office/drawing/2014/main" id="{A418D633-48C7-9424-9155-2947B5A000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D35DF8-FDD4-B83C-F766-FF7DF68BA00D}"/>
              </a:ext>
            </a:extLst>
          </p:cNvPr>
          <p:cNvSpPr>
            <a:spLocks noGrp="1"/>
          </p:cNvSpPr>
          <p:nvPr>
            <p:ph type="sldNum" sz="quarter" idx="12"/>
          </p:nvPr>
        </p:nvSpPr>
        <p:spPr/>
        <p:txBody>
          <a:body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225548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4F97AA-6EFC-4EF9-B84D-5A7A70ADAF6A}" type="datetime1">
              <a:rPr kumimoji="1" lang="ja-JP" altLang="en-US" smtClean="0"/>
              <a:t>2025/6/10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300268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9C839CB-5022-48AA-9CCE-454C60265C69}" type="datetime1">
              <a:rPr kumimoji="1" lang="ja-JP" altLang="en-US" smtClean="0"/>
              <a:t>2025/6/10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374041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175AD3E-3FB6-40DE-B03B-8CCEFCF42D4B}" type="datetime1">
              <a:rPr kumimoji="1" lang="ja-JP" altLang="en-US" smtClean="0"/>
              <a:t>2025/6/10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1090106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E4C4A4-FAB3-48FF-9C46-75FE210BEE33}" type="datetime1">
              <a:rPr kumimoji="1" lang="ja-JP" altLang="en-US" smtClean="0"/>
              <a:t>2025/6/10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2257016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A7198-02CD-43F2-A92A-26524474D6A1}" type="datetime1">
              <a:rPr kumimoji="1" lang="ja-JP" altLang="en-US" smtClean="0"/>
              <a:t>2025/6/10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2468903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73B2D8-38D2-45CF-ABEC-05D6FEBEEF28}" type="datetime1">
              <a:rPr kumimoji="1" lang="ja-JP" altLang="en-US" smtClean="0"/>
              <a:t>2025/6/10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102437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A5E512-AD24-454F-960A-801C4BAC1AE1}" type="datetime1">
              <a:rPr kumimoji="1" lang="ja-JP" altLang="en-US" smtClean="0"/>
              <a:t>2025/6/10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312392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68B6F-7801-4A8A-927F-A081B6E3C296}" type="datetime1">
              <a:rPr kumimoji="1" lang="ja-JP" altLang="en-US" smtClean="0"/>
              <a:t>2025/6/10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DA65D-BA49-41A3-8CA3-2EEE4CF4592A}" type="slidenum">
              <a:rPr kumimoji="1" lang="ja-JP" altLang="en-US" smtClean="0"/>
              <a:t>‹#›</a:t>
            </a:fld>
            <a:endParaRPr kumimoji="1" lang="ja-JP" altLang="en-US"/>
          </a:p>
        </p:txBody>
      </p:sp>
    </p:spTree>
    <p:extLst>
      <p:ext uri="{BB962C8B-B14F-4D97-AF65-F5344CB8AC3E}">
        <p14:creationId xmlns:p14="http://schemas.microsoft.com/office/powerpoint/2010/main" val="29213252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05BD67A-5316-82DD-BD51-DE42DAA27B5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C30D3ED-A9C6-DEF1-4DFD-85F21A72533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C0D449-284E-E302-2873-93A2B3E64AA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82442-8BAB-4670-8534-A72E007B37E8}" type="datetime1">
              <a:rPr kumimoji="1" lang="ja-JP" altLang="en-US" smtClean="0"/>
              <a:t>2025/6/10</a:t>
            </a:fld>
            <a:endParaRPr kumimoji="1" lang="ja-JP" altLang="en-US"/>
          </a:p>
        </p:txBody>
      </p:sp>
      <p:sp>
        <p:nvSpPr>
          <p:cNvPr id="5" name="フッター プレースホルダー 4">
            <a:extLst>
              <a:ext uri="{FF2B5EF4-FFF2-40B4-BE49-F238E27FC236}">
                <a16:creationId xmlns:a16="http://schemas.microsoft.com/office/drawing/2014/main" id="{2ECFBF58-6B47-C536-9739-0BBD262709B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ACF4D74-DC8E-436C-7F38-7638D47F936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8D2EE-EA15-4D65-9882-90D28E4EB939}" type="slidenum">
              <a:rPr kumimoji="1" lang="ja-JP" altLang="en-US" smtClean="0"/>
              <a:t>‹#›</a:t>
            </a:fld>
            <a:endParaRPr kumimoji="1" lang="ja-JP" altLang="en-US"/>
          </a:p>
        </p:txBody>
      </p:sp>
    </p:spTree>
    <p:extLst>
      <p:ext uri="{BB962C8B-B14F-4D97-AF65-F5344CB8AC3E}">
        <p14:creationId xmlns:p14="http://schemas.microsoft.com/office/powerpoint/2010/main" val="17286767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D403F-78AF-218E-9152-936A819B58ED}"/>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21F58EC-2D1A-3239-75A9-5F7BF13258EC}"/>
              </a:ext>
            </a:extLst>
          </p:cNvPr>
          <p:cNvSpPr>
            <a:spLocks noGrp="1"/>
          </p:cNvSpPr>
          <p:nvPr>
            <p:ph type="sldNum" sz="quarter" idx="12"/>
          </p:nvPr>
        </p:nvSpPr>
        <p:spPr/>
        <p:txBody>
          <a:bodyPr/>
          <a:lstStyle/>
          <a:p>
            <a:fld id="{D94DA65D-BA49-41A3-8CA3-2EEE4CF4592A}" type="slidenum">
              <a:rPr kumimoji="1" lang="ja-JP" altLang="en-US" smtClean="0"/>
              <a:t>1</a:t>
            </a:fld>
            <a:endParaRPr kumimoji="1" lang="ja-JP" altLang="en-US"/>
          </a:p>
        </p:txBody>
      </p:sp>
      <p:sp>
        <p:nvSpPr>
          <p:cNvPr id="3" name="テキスト ボックス 2">
            <a:extLst>
              <a:ext uri="{FF2B5EF4-FFF2-40B4-BE49-F238E27FC236}">
                <a16:creationId xmlns:a16="http://schemas.microsoft.com/office/drawing/2014/main" id="{66266030-80AB-05D8-F80E-BAD9283117AD}"/>
              </a:ext>
            </a:extLst>
          </p:cNvPr>
          <p:cNvSpPr txBox="1"/>
          <p:nvPr/>
        </p:nvSpPr>
        <p:spPr>
          <a:xfrm>
            <a:off x="437045" y="265230"/>
            <a:ext cx="8441141" cy="461665"/>
          </a:xfrm>
          <a:prstGeom prst="rect">
            <a:avLst/>
          </a:prstGeom>
          <a:noFill/>
        </p:spPr>
        <p:txBody>
          <a:bodyPr wrap="square">
            <a:spAutoFit/>
          </a:bodyPr>
          <a:lstStyle/>
          <a:p>
            <a:r>
              <a:rPr lang="en-US" altLang="ja-JP" sz="2400"/>
              <a:t>590L</a:t>
            </a:r>
            <a:r>
              <a:rPr lang="ja-JP" altLang="en-US" sz="2400"/>
              <a:t>立ち上げ後の広瀬工場</a:t>
            </a:r>
          </a:p>
        </p:txBody>
      </p:sp>
      <p:sp>
        <p:nvSpPr>
          <p:cNvPr id="8" name="テキスト ボックス 7">
            <a:extLst>
              <a:ext uri="{FF2B5EF4-FFF2-40B4-BE49-F238E27FC236}">
                <a16:creationId xmlns:a16="http://schemas.microsoft.com/office/drawing/2014/main" id="{29DE3D28-E58E-99C3-A8CE-B85C500743CB}"/>
              </a:ext>
            </a:extLst>
          </p:cNvPr>
          <p:cNvSpPr txBox="1"/>
          <p:nvPr/>
        </p:nvSpPr>
        <p:spPr>
          <a:xfrm>
            <a:off x="594232" y="1315337"/>
            <a:ext cx="4572000" cy="461665"/>
          </a:xfrm>
          <a:prstGeom prst="rect">
            <a:avLst/>
          </a:prstGeom>
          <a:noFill/>
        </p:spPr>
        <p:txBody>
          <a:bodyPr wrap="square">
            <a:spAutoFit/>
          </a:bodyPr>
          <a:lstStyle/>
          <a:p>
            <a:r>
              <a:rPr lang="ja-JP" altLang="en-US" sz="2400" b="1"/>
              <a:t>広瀬工場</a:t>
            </a:r>
            <a:endParaRPr lang="en-US" altLang="ja-JP" sz="2400" b="1"/>
          </a:p>
        </p:txBody>
      </p:sp>
      <p:sp>
        <p:nvSpPr>
          <p:cNvPr id="12" name="テキスト ボックス 11">
            <a:extLst>
              <a:ext uri="{FF2B5EF4-FFF2-40B4-BE49-F238E27FC236}">
                <a16:creationId xmlns:a16="http://schemas.microsoft.com/office/drawing/2014/main" id="{550198A5-CF7A-EAB0-8C4B-FF1B59E29C47}"/>
              </a:ext>
            </a:extLst>
          </p:cNvPr>
          <p:cNvSpPr txBox="1"/>
          <p:nvPr/>
        </p:nvSpPr>
        <p:spPr>
          <a:xfrm>
            <a:off x="1196662" y="5378533"/>
            <a:ext cx="7681524" cy="461665"/>
          </a:xfrm>
          <a:prstGeom prst="rect">
            <a:avLst/>
          </a:prstGeom>
          <a:noFill/>
        </p:spPr>
        <p:txBody>
          <a:bodyPr wrap="square">
            <a:spAutoFit/>
          </a:bodyPr>
          <a:lstStyle/>
          <a:p>
            <a:r>
              <a:rPr lang="ja-JP" altLang="en-US" sz="2400"/>
              <a:t>課題：実験工場から本格的量産工場への脱皮</a:t>
            </a:r>
            <a:endParaRPr lang="en-US" altLang="ja-JP" sz="2400"/>
          </a:p>
        </p:txBody>
      </p:sp>
      <p:sp>
        <p:nvSpPr>
          <p:cNvPr id="14" name="テキスト ボックス 13">
            <a:extLst>
              <a:ext uri="{FF2B5EF4-FFF2-40B4-BE49-F238E27FC236}">
                <a16:creationId xmlns:a16="http://schemas.microsoft.com/office/drawing/2014/main" id="{EEB55776-B4A7-C3DD-AF67-EBCB89C87304}"/>
              </a:ext>
            </a:extLst>
          </p:cNvPr>
          <p:cNvSpPr txBox="1"/>
          <p:nvPr/>
        </p:nvSpPr>
        <p:spPr>
          <a:xfrm>
            <a:off x="2126192" y="1304170"/>
            <a:ext cx="6080078" cy="707886"/>
          </a:xfrm>
          <a:prstGeom prst="rect">
            <a:avLst/>
          </a:prstGeom>
          <a:noFill/>
        </p:spPr>
        <p:txBody>
          <a:bodyPr wrap="square">
            <a:spAutoFit/>
          </a:bodyPr>
          <a:lstStyle/>
          <a:p>
            <a:r>
              <a:rPr lang="ja-JP" altLang="en-US" sz="2000"/>
              <a:t>当時トヨタで唯一の電子工場　</a:t>
            </a:r>
            <a:r>
              <a:rPr lang="en-US" altLang="ja-JP" sz="2000"/>
              <a:t>1990</a:t>
            </a:r>
            <a:r>
              <a:rPr lang="ja-JP" altLang="en-US" sz="2000"/>
              <a:t>年設立</a:t>
            </a:r>
          </a:p>
          <a:p>
            <a:r>
              <a:rPr lang="ja-JP" altLang="en-US" sz="2000"/>
              <a:t>現在はデンソーの広瀬事業所</a:t>
            </a:r>
          </a:p>
        </p:txBody>
      </p:sp>
      <p:pic>
        <p:nvPicPr>
          <p:cNvPr id="16" name="図 15">
            <a:extLst>
              <a:ext uri="{FF2B5EF4-FFF2-40B4-BE49-F238E27FC236}">
                <a16:creationId xmlns:a16="http://schemas.microsoft.com/office/drawing/2014/main" id="{D8E09888-4056-AFE7-D046-68FFC3FD4100}"/>
              </a:ext>
            </a:extLst>
          </p:cNvPr>
          <p:cNvPicPr>
            <a:picLocks noChangeAspect="1"/>
          </p:cNvPicPr>
          <p:nvPr/>
        </p:nvPicPr>
        <p:blipFill>
          <a:blip r:embed="rId3"/>
          <a:stretch>
            <a:fillRect/>
          </a:stretch>
        </p:blipFill>
        <p:spPr>
          <a:xfrm>
            <a:off x="2046311" y="2069943"/>
            <a:ext cx="5051378" cy="1977592"/>
          </a:xfrm>
          <a:prstGeom prst="rect">
            <a:avLst/>
          </a:prstGeom>
        </p:spPr>
      </p:pic>
      <p:cxnSp>
        <p:nvCxnSpPr>
          <p:cNvPr id="19" name="直線コネクタ 18">
            <a:extLst>
              <a:ext uri="{FF2B5EF4-FFF2-40B4-BE49-F238E27FC236}">
                <a16:creationId xmlns:a16="http://schemas.microsoft.com/office/drawing/2014/main" id="{2FD7B4B0-A205-4412-7F05-0277B7BC2942}"/>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E1A284B1-DC34-A8BE-9AF1-28985306D970}"/>
              </a:ext>
            </a:extLst>
          </p:cNvPr>
          <p:cNvSpPr txBox="1"/>
          <p:nvPr/>
        </p:nvSpPr>
        <p:spPr>
          <a:xfrm>
            <a:off x="1196662" y="4366484"/>
            <a:ext cx="7318687" cy="707886"/>
          </a:xfrm>
          <a:prstGeom prst="rect">
            <a:avLst/>
          </a:prstGeom>
          <a:noFill/>
        </p:spPr>
        <p:txBody>
          <a:bodyPr wrap="square">
            <a:spAutoFit/>
          </a:bodyPr>
          <a:lstStyle/>
          <a:p>
            <a:r>
              <a:rPr lang="ja-JP" altLang="en-US" sz="2000"/>
              <a:t>プリウス３代目（初代発売から</a:t>
            </a:r>
            <a:r>
              <a:rPr lang="en-US" altLang="ja-JP" sz="2000"/>
              <a:t>12</a:t>
            </a:r>
            <a:r>
              <a:rPr lang="ja-JP" altLang="en-US" sz="2000"/>
              <a:t>年）</a:t>
            </a:r>
            <a:endParaRPr lang="en-US" altLang="ja-JP" sz="2000"/>
          </a:p>
          <a:p>
            <a:r>
              <a:rPr lang="ja-JP" altLang="en-US" sz="2000"/>
              <a:t>問題児から花形に成長</a:t>
            </a:r>
            <a:endParaRPr lang="en-US" altLang="ja-JP" sz="2000"/>
          </a:p>
        </p:txBody>
      </p:sp>
    </p:spTree>
    <p:extLst>
      <p:ext uri="{BB962C8B-B14F-4D97-AF65-F5344CB8AC3E}">
        <p14:creationId xmlns:p14="http://schemas.microsoft.com/office/powerpoint/2010/main" val="521834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1EE8710-85FB-BC9D-4E74-BB74B79422A7}"/>
              </a:ext>
            </a:extLst>
          </p:cNvPr>
          <p:cNvSpPr>
            <a:spLocks noGrp="1"/>
          </p:cNvSpPr>
          <p:nvPr>
            <p:ph type="sldNum" sz="quarter" idx="12"/>
          </p:nvPr>
        </p:nvSpPr>
        <p:spPr/>
        <p:txBody>
          <a:bodyPr/>
          <a:lstStyle/>
          <a:p>
            <a:fld id="{D94DA65D-BA49-41A3-8CA3-2EEE4CF4592A}"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C72B65F0-A5D8-BE59-5970-9B9FCF43E962}"/>
              </a:ext>
            </a:extLst>
          </p:cNvPr>
          <p:cNvPicPr>
            <a:picLocks noChangeAspect="1"/>
          </p:cNvPicPr>
          <p:nvPr/>
        </p:nvPicPr>
        <p:blipFill>
          <a:blip r:embed="rId2"/>
          <a:stretch>
            <a:fillRect/>
          </a:stretch>
        </p:blipFill>
        <p:spPr>
          <a:xfrm>
            <a:off x="3378925" y="1718854"/>
            <a:ext cx="2696919" cy="2896690"/>
          </a:xfrm>
          <a:prstGeom prst="rect">
            <a:avLst/>
          </a:prstGeom>
        </p:spPr>
      </p:pic>
    </p:spTree>
    <p:extLst>
      <p:ext uri="{BB962C8B-B14F-4D97-AF65-F5344CB8AC3E}">
        <p14:creationId xmlns:p14="http://schemas.microsoft.com/office/powerpoint/2010/main" val="844941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a:extLst>
              <a:ext uri="{FF2B5EF4-FFF2-40B4-BE49-F238E27FC236}">
                <a16:creationId xmlns:a16="http://schemas.microsoft.com/office/drawing/2014/main" id="{AEE75D41-F0B0-CE4C-E209-4E6F56E47035}"/>
              </a:ext>
            </a:extLst>
          </p:cNvPr>
          <p:cNvGrpSpPr/>
          <p:nvPr/>
        </p:nvGrpSpPr>
        <p:grpSpPr>
          <a:xfrm>
            <a:off x="1576206" y="3982317"/>
            <a:ext cx="1812538" cy="1782226"/>
            <a:chOff x="608203" y="3427239"/>
            <a:chExt cx="1733927" cy="1782226"/>
          </a:xfrm>
        </p:grpSpPr>
        <p:grpSp>
          <p:nvGrpSpPr>
            <p:cNvPr id="13" name="グループ化 12">
              <a:extLst>
                <a:ext uri="{FF2B5EF4-FFF2-40B4-BE49-F238E27FC236}">
                  <a16:creationId xmlns:a16="http://schemas.microsoft.com/office/drawing/2014/main" id="{C35B50B5-9BDB-634E-645D-30486611E458}"/>
                </a:ext>
              </a:extLst>
            </p:cNvPr>
            <p:cNvGrpSpPr/>
            <p:nvPr/>
          </p:nvGrpSpPr>
          <p:grpSpPr>
            <a:xfrm>
              <a:off x="724165" y="3427239"/>
              <a:ext cx="1586703" cy="1589679"/>
              <a:chOff x="5202578" y="1074910"/>
              <a:chExt cx="1890667" cy="1890667"/>
            </a:xfrm>
          </p:grpSpPr>
          <p:pic>
            <p:nvPicPr>
              <p:cNvPr id="14" name="図 13" descr="スーツを着た男性の白黒写真&#10;&#10;AI によって生成されたコンテンツは間違っている可能性があります。">
                <a:extLst>
                  <a:ext uri="{FF2B5EF4-FFF2-40B4-BE49-F238E27FC236}">
                    <a16:creationId xmlns:a16="http://schemas.microsoft.com/office/drawing/2014/main" id="{B95F023F-BEC6-7B02-CB2F-7F24D097013B}"/>
                  </a:ext>
                </a:extLst>
              </p:cNvPr>
              <p:cNvPicPr>
                <a:picLocks noChangeAspect="1"/>
              </p:cNvPicPr>
              <p:nvPr/>
            </p:nvPicPr>
            <p:blipFill>
              <a:blip r:embed="rId2"/>
              <a:stretch>
                <a:fillRect/>
              </a:stretch>
            </p:blipFill>
            <p:spPr>
              <a:xfrm>
                <a:off x="5202578" y="1074910"/>
                <a:ext cx="1890667" cy="1890667"/>
              </a:xfrm>
              <a:prstGeom prst="rect">
                <a:avLst/>
              </a:prstGeom>
            </p:spPr>
          </p:pic>
          <p:pic>
            <p:nvPicPr>
              <p:cNvPr id="17" name="図 16">
                <a:extLst>
                  <a:ext uri="{FF2B5EF4-FFF2-40B4-BE49-F238E27FC236}">
                    <a16:creationId xmlns:a16="http://schemas.microsoft.com/office/drawing/2014/main" id="{1A656E57-4844-9A18-6435-083989774B98}"/>
                  </a:ext>
                </a:extLst>
              </p:cNvPr>
              <p:cNvPicPr>
                <a:picLocks noChangeAspect="1"/>
              </p:cNvPicPr>
              <p:nvPr/>
            </p:nvPicPr>
            <p:blipFill>
              <a:blip r:embed="rId3"/>
              <a:stretch>
                <a:fillRect/>
              </a:stretch>
            </p:blipFill>
            <p:spPr>
              <a:xfrm>
                <a:off x="5865281" y="1520761"/>
                <a:ext cx="82295" cy="45719"/>
              </a:xfrm>
              <a:prstGeom prst="rect">
                <a:avLst/>
              </a:prstGeom>
            </p:spPr>
          </p:pic>
        </p:grpSp>
        <p:sp>
          <p:nvSpPr>
            <p:cNvPr id="30" name="正方形/長方形 29">
              <a:extLst>
                <a:ext uri="{FF2B5EF4-FFF2-40B4-BE49-F238E27FC236}">
                  <a16:creationId xmlns:a16="http://schemas.microsoft.com/office/drawing/2014/main" id="{5BDC146D-205E-AE54-12FC-FBDEA63B9ECF}"/>
                </a:ext>
              </a:extLst>
            </p:cNvPr>
            <p:cNvSpPr/>
            <p:nvPr/>
          </p:nvSpPr>
          <p:spPr>
            <a:xfrm>
              <a:off x="608203" y="4729315"/>
              <a:ext cx="1733927" cy="480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スライド番号プレースホルダー 3">
            <a:extLst>
              <a:ext uri="{FF2B5EF4-FFF2-40B4-BE49-F238E27FC236}">
                <a16:creationId xmlns:a16="http://schemas.microsoft.com/office/drawing/2014/main" id="{4F6B0C60-84CB-473C-18FD-79F3F3D34C4F}"/>
              </a:ext>
            </a:extLst>
          </p:cNvPr>
          <p:cNvSpPr>
            <a:spLocks noGrp="1"/>
          </p:cNvSpPr>
          <p:nvPr>
            <p:ph type="sldNum" sz="quarter" idx="12"/>
          </p:nvPr>
        </p:nvSpPr>
        <p:spPr/>
        <p:txBody>
          <a:bodyPr/>
          <a:lstStyle/>
          <a:p>
            <a:fld id="{D94DA65D-BA49-41A3-8CA3-2EEE4CF4592A}" type="slidenum">
              <a:rPr kumimoji="1" lang="ja-JP" altLang="en-US" smtClean="0"/>
              <a:t>11</a:t>
            </a:fld>
            <a:endParaRPr kumimoji="1" lang="ja-JP" altLang="en-US"/>
          </a:p>
        </p:txBody>
      </p:sp>
      <p:pic>
        <p:nvPicPr>
          <p:cNvPr id="2052" name="Picture 4" descr="志賀元自工会会長「BCP、想定外のリスク探しも必要」 - 日本経済新聞">
            <a:extLst>
              <a:ext uri="{FF2B5EF4-FFF2-40B4-BE49-F238E27FC236}">
                <a16:creationId xmlns:a16="http://schemas.microsoft.com/office/drawing/2014/main" id="{700CA910-25D6-4377-952B-A64F0F3378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5257" y="2653113"/>
            <a:ext cx="2815624" cy="211392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0A2D1B14-DDF2-D4E9-A3D4-ED5B26490750}"/>
              </a:ext>
            </a:extLst>
          </p:cNvPr>
          <p:cNvSpPr/>
          <p:nvPr/>
        </p:nvSpPr>
        <p:spPr>
          <a:xfrm>
            <a:off x="456762" y="5381594"/>
            <a:ext cx="2677882" cy="203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816164E-6112-7BCA-1F66-279EDE5C6C46}"/>
              </a:ext>
            </a:extLst>
          </p:cNvPr>
          <p:cNvSpPr txBox="1"/>
          <p:nvPr/>
        </p:nvSpPr>
        <p:spPr>
          <a:xfrm>
            <a:off x="456762" y="322109"/>
            <a:ext cx="6829425" cy="400110"/>
          </a:xfrm>
          <a:prstGeom prst="rect">
            <a:avLst/>
          </a:prstGeom>
          <a:noFill/>
        </p:spPr>
        <p:txBody>
          <a:bodyPr wrap="square" rtlCol="0">
            <a:spAutoFit/>
          </a:bodyPr>
          <a:lstStyle/>
          <a:p>
            <a:r>
              <a:rPr kumimoji="1" lang="ja-JP" altLang="en-US" sz="2000"/>
              <a:t>東日本大震災からのルネサス那珂工場復旧支援</a:t>
            </a:r>
          </a:p>
        </p:txBody>
      </p:sp>
      <p:sp>
        <p:nvSpPr>
          <p:cNvPr id="10" name="テキスト ボックス 9">
            <a:extLst>
              <a:ext uri="{FF2B5EF4-FFF2-40B4-BE49-F238E27FC236}">
                <a16:creationId xmlns:a16="http://schemas.microsoft.com/office/drawing/2014/main" id="{74B084C5-42BD-6182-B6A8-4216D092F6A8}"/>
              </a:ext>
            </a:extLst>
          </p:cNvPr>
          <p:cNvSpPr txBox="1"/>
          <p:nvPr/>
        </p:nvSpPr>
        <p:spPr>
          <a:xfrm>
            <a:off x="476304" y="2762708"/>
            <a:ext cx="3324198" cy="523220"/>
          </a:xfrm>
          <a:prstGeom prst="rect">
            <a:avLst/>
          </a:prstGeom>
          <a:noFill/>
        </p:spPr>
        <p:txBody>
          <a:bodyPr wrap="square" rtlCol="0">
            <a:spAutoFit/>
          </a:bodyPr>
          <a:lstStyle/>
          <a:p>
            <a:r>
              <a:rPr kumimoji="1" lang="ja-JP" altLang="en-US" sz="1400"/>
              <a:t>部下の激励のため</a:t>
            </a:r>
            <a:endParaRPr kumimoji="1" lang="en-US" altLang="ja-JP" sz="1400"/>
          </a:p>
          <a:p>
            <a:r>
              <a:rPr kumimoji="1" lang="ja-JP" altLang="en-US" sz="1400"/>
              <a:t>長く遠い常磐線の旅に出た</a:t>
            </a:r>
          </a:p>
        </p:txBody>
      </p:sp>
      <p:sp>
        <p:nvSpPr>
          <p:cNvPr id="11" name="テキスト ボックス 10">
            <a:extLst>
              <a:ext uri="{FF2B5EF4-FFF2-40B4-BE49-F238E27FC236}">
                <a16:creationId xmlns:a16="http://schemas.microsoft.com/office/drawing/2014/main" id="{FB989C38-EA4E-2A66-C993-A9C2118794B1}"/>
              </a:ext>
            </a:extLst>
          </p:cNvPr>
          <p:cNvSpPr txBox="1"/>
          <p:nvPr/>
        </p:nvSpPr>
        <p:spPr>
          <a:xfrm>
            <a:off x="1400181" y="5824001"/>
            <a:ext cx="7267572" cy="400110"/>
          </a:xfrm>
          <a:prstGeom prst="rect">
            <a:avLst/>
          </a:prstGeom>
          <a:noFill/>
        </p:spPr>
        <p:txBody>
          <a:bodyPr wrap="square" rtlCol="0">
            <a:spAutoFit/>
          </a:bodyPr>
          <a:lstStyle/>
          <a:p>
            <a:r>
              <a:rPr kumimoji="1" lang="ja-JP" altLang="en-US" sz="2000"/>
              <a:t>以後、</a:t>
            </a:r>
            <a:r>
              <a:rPr kumimoji="1" lang="en-US" altLang="ja-JP" sz="2000"/>
              <a:t>F</a:t>
            </a:r>
            <a:r>
              <a:rPr kumimoji="1" lang="ja-JP" altLang="en-US" sz="2000"/>
              <a:t>さんは私のかけがえのない</a:t>
            </a:r>
            <a:r>
              <a:rPr kumimoji="1" lang="en-US" altLang="ja-JP" sz="2000"/>
              <a:t>TPS</a:t>
            </a:r>
            <a:r>
              <a:rPr kumimoji="1" lang="ja-JP" altLang="en-US" sz="2000"/>
              <a:t>の師匠になった</a:t>
            </a:r>
          </a:p>
        </p:txBody>
      </p:sp>
      <p:cxnSp>
        <p:nvCxnSpPr>
          <p:cNvPr id="12" name="直線コネクタ 11">
            <a:extLst>
              <a:ext uri="{FF2B5EF4-FFF2-40B4-BE49-F238E27FC236}">
                <a16:creationId xmlns:a16="http://schemas.microsoft.com/office/drawing/2014/main" id="{0A00CAE0-DB26-011B-BE62-73726BD9B685}"/>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054" name="Picture 6" descr="常磐線 | 営業線から探す | 駅名読み方大全">
            <a:extLst>
              <a:ext uri="{FF2B5EF4-FFF2-40B4-BE49-F238E27FC236}">
                <a16:creationId xmlns:a16="http://schemas.microsoft.com/office/drawing/2014/main" id="{8BF0EC9E-57F8-4A4A-DBB9-BEF07A58D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04" y="1090559"/>
            <a:ext cx="2381415" cy="15896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常磐線快速 勝田行きの路線図">
            <a:extLst>
              <a:ext uri="{FF2B5EF4-FFF2-40B4-BE49-F238E27FC236}">
                <a16:creationId xmlns:a16="http://schemas.microsoft.com/office/drawing/2014/main" id="{883CAF07-44CA-2826-F80A-EB91F131D5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350" y="1090559"/>
            <a:ext cx="2333807" cy="2413706"/>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a:extLst>
              <a:ext uri="{FF2B5EF4-FFF2-40B4-BE49-F238E27FC236}">
                <a16:creationId xmlns:a16="http://schemas.microsoft.com/office/drawing/2014/main" id="{65101B9D-B2E9-2A8E-F940-2DBF593EEC52}"/>
              </a:ext>
            </a:extLst>
          </p:cNvPr>
          <p:cNvPicPr>
            <a:picLocks noChangeAspect="1"/>
          </p:cNvPicPr>
          <p:nvPr/>
        </p:nvPicPr>
        <p:blipFill>
          <a:blip r:embed="rId7"/>
          <a:stretch>
            <a:fillRect/>
          </a:stretch>
        </p:blipFill>
        <p:spPr>
          <a:xfrm>
            <a:off x="3796632" y="4094820"/>
            <a:ext cx="1312910" cy="1250538"/>
          </a:xfrm>
          <a:prstGeom prst="rect">
            <a:avLst/>
          </a:prstGeom>
        </p:spPr>
      </p:pic>
      <p:sp>
        <p:nvSpPr>
          <p:cNvPr id="19" name="正方形/長方形 18">
            <a:extLst>
              <a:ext uri="{FF2B5EF4-FFF2-40B4-BE49-F238E27FC236}">
                <a16:creationId xmlns:a16="http://schemas.microsoft.com/office/drawing/2014/main" id="{705401B9-E929-6101-7189-C2D4DAB8756F}"/>
              </a:ext>
            </a:extLst>
          </p:cNvPr>
          <p:cNvSpPr/>
          <p:nvPr/>
        </p:nvSpPr>
        <p:spPr>
          <a:xfrm>
            <a:off x="5610225" y="2385412"/>
            <a:ext cx="3438528" cy="6416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BFE67278-690D-AED3-BFF6-96712B877FC8}"/>
              </a:ext>
            </a:extLst>
          </p:cNvPr>
          <p:cNvPicPr>
            <a:picLocks noChangeAspect="1"/>
          </p:cNvPicPr>
          <p:nvPr/>
        </p:nvPicPr>
        <p:blipFill>
          <a:blip r:embed="rId8"/>
          <a:stretch>
            <a:fillRect/>
          </a:stretch>
        </p:blipFill>
        <p:spPr>
          <a:xfrm>
            <a:off x="5810788" y="1090559"/>
            <a:ext cx="2704562" cy="1712889"/>
          </a:xfrm>
          <a:prstGeom prst="rect">
            <a:avLst/>
          </a:prstGeom>
        </p:spPr>
      </p:pic>
      <p:sp>
        <p:nvSpPr>
          <p:cNvPr id="20" name="楕円 19">
            <a:extLst>
              <a:ext uri="{FF2B5EF4-FFF2-40B4-BE49-F238E27FC236}">
                <a16:creationId xmlns:a16="http://schemas.microsoft.com/office/drawing/2014/main" id="{1859D455-0AD1-751F-78C6-CD360EB5DC0A}"/>
              </a:ext>
            </a:extLst>
          </p:cNvPr>
          <p:cNvSpPr/>
          <p:nvPr/>
        </p:nvSpPr>
        <p:spPr>
          <a:xfrm>
            <a:off x="5205947" y="1181462"/>
            <a:ext cx="142875" cy="1524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9E37F0BF-283C-5EFC-1BC1-A88762F6AD67}"/>
              </a:ext>
            </a:extLst>
          </p:cNvPr>
          <p:cNvSpPr/>
          <p:nvPr/>
        </p:nvSpPr>
        <p:spPr>
          <a:xfrm>
            <a:off x="3586697" y="2846567"/>
            <a:ext cx="142875" cy="152400"/>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4536B8F6-DAE1-EEB4-4247-9207E90B3E4C}"/>
              </a:ext>
            </a:extLst>
          </p:cNvPr>
          <p:cNvSpPr txBox="1"/>
          <p:nvPr/>
        </p:nvSpPr>
        <p:spPr>
          <a:xfrm>
            <a:off x="4572000" y="1090559"/>
            <a:ext cx="923925" cy="369332"/>
          </a:xfrm>
          <a:prstGeom prst="rect">
            <a:avLst/>
          </a:prstGeom>
          <a:noFill/>
        </p:spPr>
        <p:txBody>
          <a:bodyPr wrap="square" rtlCol="0">
            <a:spAutoFit/>
          </a:bodyPr>
          <a:lstStyle/>
          <a:p>
            <a:r>
              <a:rPr kumimoji="1" lang="ja-JP" altLang="en-US" b="1">
                <a:solidFill>
                  <a:srgbClr val="FF0000"/>
                </a:solidFill>
              </a:rPr>
              <a:t>勝田</a:t>
            </a:r>
            <a:endParaRPr kumimoji="1" lang="en-US" altLang="ja-JP" b="1">
              <a:solidFill>
                <a:srgbClr val="FF0000"/>
              </a:solidFill>
            </a:endParaRPr>
          </a:p>
        </p:txBody>
      </p:sp>
      <p:sp>
        <p:nvSpPr>
          <p:cNvPr id="29" name="テキスト ボックス 28">
            <a:extLst>
              <a:ext uri="{FF2B5EF4-FFF2-40B4-BE49-F238E27FC236}">
                <a16:creationId xmlns:a16="http://schemas.microsoft.com/office/drawing/2014/main" id="{C0838CF7-A08C-5DCB-8E74-5DB5C403AF40}"/>
              </a:ext>
            </a:extLst>
          </p:cNvPr>
          <p:cNvSpPr txBox="1"/>
          <p:nvPr/>
        </p:nvSpPr>
        <p:spPr>
          <a:xfrm>
            <a:off x="2932300" y="2746177"/>
            <a:ext cx="923925" cy="369332"/>
          </a:xfrm>
          <a:prstGeom prst="rect">
            <a:avLst/>
          </a:prstGeom>
          <a:noFill/>
        </p:spPr>
        <p:txBody>
          <a:bodyPr wrap="square" rtlCol="0">
            <a:spAutoFit/>
          </a:bodyPr>
          <a:lstStyle/>
          <a:p>
            <a:r>
              <a:rPr kumimoji="1" lang="ja-JP" altLang="en-US" b="1">
                <a:solidFill>
                  <a:srgbClr val="FF0000"/>
                </a:solidFill>
              </a:rPr>
              <a:t>東京</a:t>
            </a:r>
            <a:endParaRPr kumimoji="1" lang="en-US" altLang="ja-JP" b="1">
              <a:solidFill>
                <a:srgbClr val="FF0000"/>
              </a:solidFill>
            </a:endParaRPr>
          </a:p>
        </p:txBody>
      </p:sp>
      <p:sp>
        <p:nvSpPr>
          <p:cNvPr id="32" name="テキスト ボックス 31">
            <a:extLst>
              <a:ext uri="{FF2B5EF4-FFF2-40B4-BE49-F238E27FC236}">
                <a16:creationId xmlns:a16="http://schemas.microsoft.com/office/drawing/2014/main" id="{22846ED2-C02F-8517-8F5A-F927F5FB47E0}"/>
              </a:ext>
            </a:extLst>
          </p:cNvPr>
          <p:cNvSpPr txBox="1"/>
          <p:nvPr/>
        </p:nvSpPr>
        <p:spPr>
          <a:xfrm>
            <a:off x="3799281" y="3787312"/>
            <a:ext cx="1578058" cy="307777"/>
          </a:xfrm>
          <a:prstGeom prst="rect">
            <a:avLst/>
          </a:prstGeom>
          <a:noFill/>
        </p:spPr>
        <p:txBody>
          <a:bodyPr wrap="square">
            <a:spAutoFit/>
          </a:bodyPr>
          <a:lstStyle/>
          <a:p>
            <a:r>
              <a:rPr lang="ja-JP" altLang="en-US" sz="1400"/>
              <a:t>実はアンチ</a:t>
            </a:r>
            <a:r>
              <a:rPr lang="en-US" altLang="ja-JP" sz="1400"/>
              <a:t>TPS</a:t>
            </a:r>
            <a:r>
              <a:rPr lang="ja-JP" altLang="en-US" sz="1400"/>
              <a:t>派</a:t>
            </a:r>
          </a:p>
        </p:txBody>
      </p:sp>
      <p:sp>
        <p:nvSpPr>
          <p:cNvPr id="33" name="テキスト ボックス 32">
            <a:extLst>
              <a:ext uri="{FF2B5EF4-FFF2-40B4-BE49-F238E27FC236}">
                <a16:creationId xmlns:a16="http://schemas.microsoft.com/office/drawing/2014/main" id="{06610DA4-C8C9-C500-BE33-827FAB942031}"/>
              </a:ext>
            </a:extLst>
          </p:cNvPr>
          <p:cNvSpPr txBox="1"/>
          <p:nvPr/>
        </p:nvSpPr>
        <p:spPr>
          <a:xfrm>
            <a:off x="1837718" y="3630639"/>
            <a:ext cx="1578058" cy="307777"/>
          </a:xfrm>
          <a:prstGeom prst="rect">
            <a:avLst/>
          </a:prstGeom>
          <a:noFill/>
        </p:spPr>
        <p:txBody>
          <a:bodyPr wrap="square">
            <a:spAutoFit/>
          </a:bodyPr>
          <a:lstStyle/>
          <a:p>
            <a:r>
              <a:rPr lang="en-US" altLang="ja-JP" sz="1400"/>
              <a:t>TPS</a:t>
            </a:r>
            <a:r>
              <a:rPr lang="ja-JP" altLang="en-US" sz="1400"/>
              <a:t>の伝道師</a:t>
            </a:r>
          </a:p>
        </p:txBody>
      </p:sp>
      <p:sp>
        <p:nvSpPr>
          <p:cNvPr id="34" name="吹き出し: 角を丸めた四角形 33">
            <a:extLst>
              <a:ext uri="{FF2B5EF4-FFF2-40B4-BE49-F238E27FC236}">
                <a16:creationId xmlns:a16="http://schemas.microsoft.com/office/drawing/2014/main" id="{9F9F98EB-6CE8-27E0-7B61-4E9CC095D4D1}"/>
              </a:ext>
            </a:extLst>
          </p:cNvPr>
          <p:cNvSpPr/>
          <p:nvPr/>
        </p:nvSpPr>
        <p:spPr>
          <a:xfrm>
            <a:off x="345066" y="4064790"/>
            <a:ext cx="1527985" cy="901659"/>
          </a:xfrm>
          <a:prstGeom prst="wedgeRoundRectCallout">
            <a:avLst>
              <a:gd name="adj1" fmla="val 67791"/>
              <a:gd name="adj2" fmla="val 17471"/>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rPr>
              <a:t>豊田西高校？</a:t>
            </a:r>
            <a:endParaRPr kumimoji="1" lang="en-US" altLang="ja-JP" sz="1400">
              <a:solidFill>
                <a:schemeClr val="tx1"/>
              </a:solidFill>
            </a:endParaRPr>
          </a:p>
          <a:p>
            <a:pPr algn="ctr"/>
            <a:r>
              <a:rPr kumimoji="1" lang="ja-JP" altLang="en-US" sz="1400">
                <a:solidFill>
                  <a:schemeClr val="tx1"/>
                </a:solidFill>
              </a:rPr>
              <a:t>生活指導？</a:t>
            </a:r>
            <a:endParaRPr kumimoji="1" lang="en-US" altLang="ja-JP" sz="1400">
              <a:solidFill>
                <a:schemeClr val="tx1"/>
              </a:solidFill>
            </a:endParaRPr>
          </a:p>
          <a:p>
            <a:pPr algn="ctr"/>
            <a:r>
              <a:rPr kumimoji="1" lang="ja-JP" altLang="en-US" sz="1400">
                <a:solidFill>
                  <a:schemeClr val="tx1"/>
                </a:solidFill>
              </a:rPr>
              <a:t>ありゃ糞だ</a:t>
            </a:r>
          </a:p>
        </p:txBody>
      </p:sp>
      <p:sp>
        <p:nvSpPr>
          <p:cNvPr id="35" name="吹き出し: 角を丸めた四角形 34">
            <a:extLst>
              <a:ext uri="{FF2B5EF4-FFF2-40B4-BE49-F238E27FC236}">
                <a16:creationId xmlns:a16="http://schemas.microsoft.com/office/drawing/2014/main" id="{30D9A4DB-7AEC-E398-ACBB-EFB51A61D222}"/>
              </a:ext>
            </a:extLst>
          </p:cNvPr>
          <p:cNvSpPr/>
          <p:nvPr/>
        </p:nvSpPr>
        <p:spPr>
          <a:xfrm>
            <a:off x="5254574" y="4587385"/>
            <a:ext cx="1527985" cy="779826"/>
          </a:xfrm>
          <a:prstGeom prst="wedgeRoundRectCallout">
            <a:avLst>
              <a:gd name="adj1" fmla="val -71380"/>
              <a:gd name="adj2" fmla="val -38431"/>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tx1"/>
                </a:solidFill>
              </a:rPr>
              <a:t>長男高校退学</a:t>
            </a:r>
            <a:endParaRPr kumimoji="1" lang="en-US" altLang="ja-JP" sz="1400">
              <a:solidFill>
                <a:schemeClr val="tx1"/>
              </a:solidFill>
            </a:endParaRPr>
          </a:p>
          <a:p>
            <a:pPr algn="ctr"/>
            <a:r>
              <a:rPr kumimoji="1" lang="ja-JP" altLang="en-US" sz="1400">
                <a:solidFill>
                  <a:schemeClr val="tx1"/>
                </a:solidFill>
              </a:rPr>
              <a:t>しましてねー</a:t>
            </a:r>
          </a:p>
        </p:txBody>
      </p:sp>
    </p:spTree>
    <p:extLst>
      <p:ext uri="{BB962C8B-B14F-4D97-AF65-F5344CB8AC3E}">
        <p14:creationId xmlns:p14="http://schemas.microsoft.com/office/powerpoint/2010/main" val="169156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443F2-CAC7-4461-FBFB-0E5934CA7D7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8215D37-E118-35D8-E449-F7989292D57B}"/>
              </a:ext>
            </a:extLst>
          </p:cNvPr>
          <p:cNvSpPr>
            <a:spLocks noGrp="1"/>
          </p:cNvSpPr>
          <p:nvPr>
            <p:ph type="sldNum" sz="quarter" idx="12"/>
          </p:nvPr>
        </p:nvSpPr>
        <p:spPr/>
        <p:txBody>
          <a:bodyPr/>
          <a:lstStyle/>
          <a:p>
            <a:fld id="{D94DA65D-BA49-41A3-8CA3-2EEE4CF4592A}" type="slidenum">
              <a:rPr kumimoji="1" lang="ja-JP" altLang="en-US" smtClean="0"/>
              <a:t>12</a:t>
            </a:fld>
            <a:endParaRPr kumimoji="1" lang="ja-JP" altLang="en-US"/>
          </a:p>
        </p:txBody>
      </p:sp>
      <p:grpSp>
        <p:nvGrpSpPr>
          <p:cNvPr id="57" name="グループ化 56">
            <a:extLst>
              <a:ext uri="{FF2B5EF4-FFF2-40B4-BE49-F238E27FC236}">
                <a16:creationId xmlns:a16="http://schemas.microsoft.com/office/drawing/2014/main" id="{C43FABBD-2B55-50B6-D468-CA75973A48BC}"/>
              </a:ext>
            </a:extLst>
          </p:cNvPr>
          <p:cNvGrpSpPr/>
          <p:nvPr/>
        </p:nvGrpSpPr>
        <p:grpSpPr>
          <a:xfrm>
            <a:off x="712582" y="1112537"/>
            <a:ext cx="5092679" cy="3004386"/>
            <a:chOff x="1701409" y="774436"/>
            <a:chExt cx="5092679" cy="3004386"/>
          </a:xfrm>
        </p:grpSpPr>
        <p:sp>
          <p:nvSpPr>
            <p:cNvPr id="5" name="正方形/長方形 4">
              <a:extLst>
                <a:ext uri="{FF2B5EF4-FFF2-40B4-BE49-F238E27FC236}">
                  <a16:creationId xmlns:a16="http://schemas.microsoft.com/office/drawing/2014/main" id="{C0B219F3-2B05-3F9A-D5E2-12E6C0798830}"/>
                </a:ext>
              </a:extLst>
            </p:cNvPr>
            <p:cNvSpPr/>
            <p:nvPr/>
          </p:nvSpPr>
          <p:spPr>
            <a:xfrm>
              <a:off x="2262246" y="1783040"/>
              <a:ext cx="2020153" cy="21836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9BD08E5-B5E8-0FA8-0867-6CC959AF26D8}"/>
                </a:ext>
              </a:extLst>
            </p:cNvPr>
            <p:cNvSpPr/>
            <p:nvPr/>
          </p:nvSpPr>
          <p:spPr>
            <a:xfrm flipV="1">
              <a:off x="6207728" y="2038936"/>
              <a:ext cx="161499" cy="714232"/>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12FBFDA-F895-3D65-8DA0-DE8CF3AC24A0}"/>
                </a:ext>
              </a:extLst>
            </p:cNvPr>
            <p:cNvSpPr/>
            <p:nvPr/>
          </p:nvSpPr>
          <p:spPr>
            <a:xfrm>
              <a:off x="2263383" y="2790700"/>
              <a:ext cx="2020153" cy="21836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8C6925C-3F0E-A4EC-01AC-A30C961C3988}"/>
                </a:ext>
              </a:extLst>
            </p:cNvPr>
            <p:cNvSpPr/>
            <p:nvPr/>
          </p:nvSpPr>
          <p:spPr>
            <a:xfrm>
              <a:off x="4349074" y="1298546"/>
              <a:ext cx="2020153" cy="714232"/>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FC90A690-277A-1F37-3ADE-BA1B0363FB04}"/>
                </a:ext>
              </a:extLst>
            </p:cNvPr>
            <p:cNvSpPr/>
            <p:nvPr/>
          </p:nvSpPr>
          <p:spPr>
            <a:xfrm>
              <a:off x="2262176" y="3071995"/>
              <a:ext cx="545909" cy="69338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a:extLst>
                <a:ext uri="{FF2B5EF4-FFF2-40B4-BE49-F238E27FC236}">
                  <a16:creationId xmlns:a16="http://schemas.microsoft.com/office/drawing/2014/main" id="{1ECED3BD-9046-0401-67BC-F8F409991647}"/>
                </a:ext>
              </a:extLst>
            </p:cNvPr>
            <p:cNvGrpSpPr/>
            <p:nvPr/>
          </p:nvGrpSpPr>
          <p:grpSpPr>
            <a:xfrm>
              <a:off x="2262176" y="2540491"/>
              <a:ext cx="532333" cy="714232"/>
              <a:chOff x="3957851" y="450376"/>
              <a:chExt cx="941695" cy="1108880"/>
            </a:xfrm>
          </p:grpSpPr>
          <p:sp>
            <p:nvSpPr>
              <p:cNvPr id="11" name="円弧 10">
                <a:extLst>
                  <a:ext uri="{FF2B5EF4-FFF2-40B4-BE49-F238E27FC236}">
                    <a16:creationId xmlns:a16="http://schemas.microsoft.com/office/drawing/2014/main" id="{01CAADFA-0EAE-379D-D45C-A4526C184516}"/>
                  </a:ext>
                </a:extLst>
              </p:cNvPr>
              <p:cNvSpPr/>
              <p:nvPr/>
            </p:nvSpPr>
            <p:spPr>
              <a:xfrm>
                <a:off x="3957851" y="450376"/>
                <a:ext cx="941695" cy="1108880"/>
              </a:xfrm>
              <a:prstGeom prst="arc">
                <a:avLst>
                  <a:gd name="adj1" fmla="val 13635369"/>
                  <a:gd name="adj2" fmla="val 188711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55A9E7E3-EE9D-F0C8-C7D5-C76C2B8F3546}"/>
                  </a:ext>
                </a:extLst>
              </p:cNvPr>
              <p:cNvSpPr/>
              <p:nvPr/>
            </p:nvSpPr>
            <p:spPr>
              <a:xfrm>
                <a:off x="4326340" y="450376"/>
                <a:ext cx="204716" cy="21836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DC86B846-8429-42D5-C3B9-C82D5551E9C5}"/>
                </a:ext>
              </a:extLst>
            </p:cNvPr>
            <p:cNvGrpSpPr/>
            <p:nvPr/>
          </p:nvGrpSpPr>
          <p:grpSpPr>
            <a:xfrm>
              <a:off x="2808085" y="2531393"/>
              <a:ext cx="532333" cy="714232"/>
              <a:chOff x="3957851" y="450376"/>
              <a:chExt cx="941695" cy="1108880"/>
            </a:xfrm>
          </p:grpSpPr>
          <p:sp>
            <p:nvSpPr>
              <p:cNvPr id="14" name="円弧 13">
                <a:extLst>
                  <a:ext uri="{FF2B5EF4-FFF2-40B4-BE49-F238E27FC236}">
                    <a16:creationId xmlns:a16="http://schemas.microsoft.com/office/drawing/2014/main" id="{DDA3E033-9423-C312-8805-404AE77FB857}"/>
                  </a:ext>
                </a:extLst>
              </p:cNvPr>
              <p:cNvSpPr/>
              <p:nvPr/>
            </p:nvSpPr>
            <p:spPr>
              <a:xfrm>
                <a:off x="3957851" y="450376"/>
                <a:ext cx="941695" cy="1108880"/>
              </a:xfrm>
              <a:prstGeom prst="arc">
                <a:avLst>
                  <a:gd name="adj1" fmla="val 13635369"/>
                  <a:gd name="adj2" fmla="val 188711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49F5471-8DE5-03E1-233B-E4D0DF99192B}"/>
                  </a:ext>
                </a:extLst>
              </p:cNvPr>
              <p:cNvSpPr/>
              <p:nvPr/>
            </p:nvSpPr>
            <p:spPr>
              <a:xfrm>
                <a:off x="4326340" y="450376"/>
                <a:ext cx="204716" cy="21836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a:extLst>
                <a:ext uri="{FF2B5EF4-FFF2-40B4-BE49-F238E27FC236}">
                  <a16:creationId xmlns:a16="http://schemas.microsoft.com/office/drawing/2014/main" id="{9AE065E3-6D08-BD86-B446-318D61056B06}"/>
                </a:ext>
              </a:extLst>
            </p:cNvPr>
            <p:cNvGrpSpPr/>
            <p:nvPr/>
          </p:nvGrpSpPr>
          <p:grpSpPr>
            <a:xfrm>
              <a:off x="3407093" y="2540491"/>
              <a:ext cx="532333" cy="714232"/>
              <a:chOff x="3957851" y="450376"/>
              <a:chExt cx="941695" cy="1108880"/>
            </a:xfrm>
          </p:grpSpPr>
          <p:sp>
            <p:nvSpPr>
              <p:cNvPr id="17" name="円弧 16">
                <a:extLst>
                  <a:ext uri="{FF2B5EF4-FFF2-40B4-BE49-F238E27FC236}">
                    <a16:creationId xmlns:a16="http://schemas.microsoft.com/office/drawing/2014/main" id="{ADC1CCE5-EE8F-899B-E101-F6D8F7CFC759}"/>
                  </a:ext>
                </a:extLst>
              </p:cNvPr>
              <p:cNvSpPr/>
              <p:nvPr/>
            </p:nvSpPr>
            <p:spPr>
              <a:xfrm>
                <a:off x="3957851" y="450376"/>
                <a:ext cx="941695" cy="1108880"/>
              </a:xfrm>
              <a:prstGeom prst="arc">
                <a:avLst>
                  <a:gd name="adj1" fmla="val 13635369"/>
                  <a:gd name="adj2" fmla="val 188711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46F4C1B2-D591-3170-F778-C3C83D4FA32B}"/>
                  </a:ext>
                </a:extLst>
              </p:cNvPr>
              <p:cNvSpPr/>
              <p:nvPr/>
            </p:nvSpPr>
            <p:spPr>
              <a:xfrm>
                <a:off x="4326340" y="450376"/>
                <a:ext cx="204716" cy="21836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E7C0ACD3-733B-72EA-A717-3C2061A986CF}"/>
                </a:ext>
              </a:extLst>
            </p:cNvPr>
            <p:cNvGrpSpPr/>
            <p:nvPr/>
          </p:nvGrpSpPr>
          <p:grpSpPr>
            <a:xfrm flipV="1">
              <a:off x="2691938" y="1546480"/>
              <a:ext cx="532333" cy="714232"/>
              <a:chOff x="3957851" y="450376"/>
              <a:chExt cx="941695" cy="1108880"/>
            </a:xfrm>
          </p:grpSpPr>
          <p:sp>
            <p:nvSpPr>
              <p:cNvPr id="20" name="円弧 19">
                <a:extLst>
                  <a:ext uri="{FF2B5EF4-FFF2-40B4-BE49-F238E27FC236}">
                    <a16:creationId xmlns:a16="http://schemas.microsoft.com/office/drawing/2014/main" id="{8462BF6D-4CC4-784C-1995-CC448CD93A67}"/>
                  </a:ext>
                </a:extLst>
              </p:cNvPr>
              <p:cNvSpPr/>
              <p:nvPr/>
            </p:nvSpPr>
            <p:spPr>
              <a:xfrm>
                <a:off x="3957851" y="450376"/>
                <a:ext cx="941695" cy="1108880"/>
              </a:xfrm>
              <a:prstGeom prst="arc">
                <a:avLst>
                  <a:gd name="adj1" fmla="val 13635369"/>
                  <a:gd name="adj2" fmla="val 188711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4D1024E8-D342-4735-E8C5-2DE4C1487B94}"/>
                  </a:ext>
                </a:extLst>
              </p:cNvPr>
              <p:cNvSpPr/>
              <p:nvPr/>
            </p:nvSpPr>
            <p:spPr>
              <a:xfrm>
                <a:off x="4326340" y="450376"/>
                <a:ext cx="204716" cy="21836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500DB715-040B-8C14-8207-4AF3AF7B2117}"/>
                </a:ext>
              </a:extLst>
            </p:cNvPr>
            <p:cNvGrpSpPr/>
            <p:nvPr/>
          </p:nvGrpSpPr>
          <p:grpSpPr>
            <a:xfrm flipV="1">
              <a:off x="3236497" y="1556716"/>
              <a:ext cx="532333" cy="714232"/>
              <a:chOff x="3957851" y="450376"/>
              <a:chExt cx="941695" cy="1108880"/>
            </a:xfrm>
          </p:grpSpPr>
          <p:sp>
            <p:nvSpPr>
              <p:cNvPr id="23" name="円弧 22">
                <a:extLst>
                  <a:ext uri="{FF2B5EF4-FFF2-40B4-BE49-F238E27FC236}">
                    <a16:creationId xmlns:a16="http://schemas.microsoft.com/office/drawing/2014/main" id="{3B1B4C5E-0D25-B7FB-7551-B964548E2569}"/>
                  </a:ext>
                </a:extLst>
              </p:cNvPr>
              <p:cNvSpPr/>
              <p:nvPr/>
            </p:nvSpPr>
            <p:spPr>
              <a:xfrm>
                <a:off x="3957851" y="450376"/>
                <a:ext cx="941695" cy="1108880"/>
              </a:xfrm>
              <a:prstGeom prst="arc">
                <a:avLst>
                  <a:gd name="adj1" fmla="val 13635369"/>
                  <a:gd name="adj2" fmla="val 188711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A414C939-E635-A96B-6B37-0D158D64DF52}"/>
                  </a:ext>
                </a:extLst>
              </p:cNvPr>
              <p:cNvSpPr/>
              <p:nvPr/>
            </p:nvSpPr>
            <p:spPr>
              <a:xfrm>
                <a:off x="4326340" y="450376"/>
                <a:ext cx="204716" cy="21836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a:extLst>
                <a:ext uri="{FF2B5EF4-FFF2-40B4-BE49-F238E27FC236}">
                  <a16:creationId xmlns:a16="http://schemas.microsoft.com/office/drawing/2014/main" id="{503088FE-57B7-7F35-5F58-7428C013325B}"/>
                </a:ext>
              </a:extLst>
            </p:cNvPr>
            <p:cNvGrpSpPr/>
            <p:nvPr/>
          </p:nvGrpSpPr>
          <p:grpSpPr>
            <a:xfrm flipV="1">
              <a:off x="3835505" y="1506862"/>
              <a:ext cx="532333" cy="714232"/>
              <a:chOff x="3957851" y="450376"/>
              <a:chExt cx="941695" cy="1108880"/>
            </a:xfrm>
          </p:grpSpPr>
          <p:sp>
            <p:nvSpPr>
              <p:cNvPr id="26" name="円弧 25">
                <a:extLst>
                  <a:ext uri="{FF2B5EF4-FFF2-40B4-BE49-F238E27FC236}">
                    <a16:creationId xmlns:a16="http://schemas.microsoft.com/office/drawing/2014/main" id="{8757CD17-77C0-4A04-49CE-0A8BA1884857}"/>
                  </a:ext>
                </a:extLst>
              </p:cNvPr>
              <p:cNvSpPr/>
              <p:nvPr/>
            </p:nvSpPr>
            <p:spPr>
              <a:xfrm>
                <a:off x="3957851" y="450376"/>
                <a:ext cx="941695" cy="1108880"/>
              </a:xfrm>
              <a:prstGeom prst="arc">
                <a:avLst>
                  <a:gd name="adj1" fmla="val 13635369"/>
                  <a:gd name="adj2" fmla="val 188711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9E154F59-5FA6-8458-3FF0-87381EFD34DD}"/>
                  </a:ext>
                </a:extLst>
              </p:cNvPr>
              <p:cNvSpPr/>
              <p:nvPr/>
            </p:nvSpPr>
            <p:spPr>
              <a:xfrm>
                <a:off x="4326340" y="450376"/>
                <a:ext cx="204716" cy="21836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正方形/長方形 27">
              <a:extLst>
                <a:ext uri="{FF2B5EF4-FFF2-40B4-BE49-F238E27FC236}">
                  <a16:creationId xmlns:a16="http://schemas.microsoft.com/office/drawing/2014/main" id="{6E626229-E6E2-6EDA-77F8-6DF277EABC70}"/>
                </a:ext>
              </a:extLst>
            </p:cNvPr>
            <p:cNvSpPr/>
            <p:nvPr/>
          </p:nvSpPr>
          <p:spPr>
            <a:xfrm>
              <a:off x="4363147" y="2774589"/>
              <a:ext cx="2020153" cy="714232"/>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a:extLst>
                <a:ext uri="{FF2B5EF4-FFF2-40B4-BE49-F238E27FC236}">
                  <a16:creationId xmlns:a16="http://schemas.microsoft.com/office/drawing/2014/main" id="{36C4C2CC-E8A3-CC04-9E08-25A906ABDA69}"/>
                </a:ext>
              </a:extLst>
            </p:cNvPr>
            <p:cNvCxnSpPr>
              <a:cxnSpLocks/>
            </p:cNvCxnSpPr>
            <p:nvPr/>
          </p:nvCxnSpPr>
          <p:spPr>
            <a:xfrm>
              <a:off x="1701409" y="1891296"/>
              <a:ext cx="38231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02CAC690-52E4-952A-3961-55EA21D8B238}"/>
                </a:ext>
              </a:extLst>
            </p:cNvPr>
            <p:cNvCxnSpPr>
              <a:cxnSpLocks/>
            </p:cNvCxnSpPr>
            <p:nvPr/>
          </p:nvCxnSpPr>
          <p:spPr>
            <a:xfrm flipH="1">
              <a:off x="3120350" y="3256049"/>
              <a:ext cx="286743"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grpSp>
          <p:nvGrpSpPr>
            <p:cNvPr id="31" name="グループ化 30">
              <a:extLst>
                <a:ext uri="{FF2B5EF4-FFF2-40B4-BE49-F238E27FC236}">
                  <a16:creationId xmlns:a16="http://schemas.microsoft.com/office/drawing/2014/main" id="{5ED94516-8C3B-D7B2-639F-43A9E560AEBE}"/>
                </a:ext>
              </a:extLst>
            </p:cNvPr>
            <p:cNvGrpSpPr/>
            <p:nvPr/>
          </p:nvGrpSpPr>
          <p:grpSpPr>
            <a:xfrm>
              <a:off x="4947498" y="1182655"/>
              <a:ext cx="245659" cy="897790"/>
              <a:chOff x="383982" y="-1380962"/>
              <a:chExt cx="216978" cy="747590"/>
            </a:xfrm>
          </p:grpSpPr>
          <p:sp>
            <p:nvSpPr>
              <p:cNvPr id="32" name="フリーフォーム: 図形 31">
                <a:extLst>
                  <a:ext uri="{FF2B5EF4-FFF2-40B4-BE49-F238E27FC236}">
                    <a16:creationId xmlns:a16="http://schemas.microsoft.com/office/drawing/2014/main" id="{6EC7A05F-D856-FF8B-7F31-8916735ABC46}"/>
                  </a:ext>
                </a:extLst>
              </p:cNvPr>
              <p:cNvSpPr/>
              <p:nvPr/>
            </p:nvSpPr>
            <p:spPr>
              <a:xfrm>
                <a:off x="383982" y="-1380962"/>
                <a:ext cx="110248" cy="747590"/>
              </a:xfrm>
              <a:custGeom>
                <a:avLst/>
                <a:gdLst>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09182 w 778440"/>
                  <a:gd name="connsiteY12" fmla="*/ 1910686 h 5145206"/>
                  <a:gd name="connsiteX13" fmla="*/ 122830 w 778440"/>
                  <a:gd name="connsiteY13" fmla="*/ 1965277 h 5145206"/>
                  <a:gd name="connsiteX14" fmla="*/ 150125 w 778440"/>
                  <a:gd name="connsiteY14" fmla="*/ 2074459 h 5145206"/>
                  <a:gd name="connsiteX15" fmla="*/ 191069 w 778440"/>
                  <a:gd name="connsiteY15" fmla="*/ 2156346 h 5145206"/>
                  <a:gd name="connsiteX16" fmla="*/ 245660 w 778440"/>
                  <a:gd name="connsiteY16" fmla="*/ 2279176 h 5145206"/>
                  <a:gd name="connsiteX17" fmla="*/ 272955 w 778440"/>
                  <a:gd name="connsiteY17" fmla="*/ 2320119 h 5145206"/>
                  <a:gd name="connsiteX18" fmla="*/ 313899 w 778440"/>
                  <a:gd name="connsiteY18" fmla="*/ 2388358 h 5145206"/>
                  <a:gd name="connsiteX19" fmla="*/ 341194 w 778440"/>
                  <a:gd name="connsiteY19" fmla="*/ 2442949 h 5145206"/>
                  <a:gd name="connsiteX20" fmla="*/ 395785 w 778440"/>
                  <a:gd name="connsiteY20" fmla="*/ 2497540 h 5145206"/>
                  <a:gd name="connsiteX21" fmla="*/ 464024 w 778440"/>
                  <a:gd name="connsiteY21" fmla="*/ 2634017 h 5145206"/>
                  <a:gd name="connsiteX22" fmla="*/ 518615 w 778440"/>
                  <a:gd name="connsiteY22" fmla="*/ 2784143 h 5145206"/>
                  <a:gd name="connsiteX23" fmla="*/ 532263 w 778440"/>
                  <a:gd name="connsiteY23" fmla="*/ 2838734 h 5145206"/>
                  <a:gd name="connsiteX24" fmla="*/ 586854 w 778440"/>
                  <a:gd name="connsiteY24" fmla="*/ 2934268 h 5145206"/>
                  <a:gd name="connsiteX25" fmla="*/ 600502 w 778440"/>
                  <a:gd name="connsiteY25" fmla="*/ 2988859 h 5145206"/>
                  <a:gd name="connsiteX26" fmla="*/ 641445 w 778440"/>
                  <a:gd name="connsiteY26" fmla="*/ 3070746 h 5145206"/>
                  <a:gd name="connsiteX27" fmla="*/ 668740 w 778440"/>
                  <a:gd name="connsiteY27" fmla="*/ 3138985 h 5145206"/>
                  <a:gd name="connsiteX28" fmla="*/ 682388 w 778440"/>
                  <a:gd name="connsiteY28" fmla="*/ 3220871 h 5145206"/>
                  <a:gd name="connsiteX29" fmla="*/ 723331 w 778440"/>
                  <a:gd name="connsiteY29" fmla="*/ 3370997 h 5145206"/>
                  <a:gd name="connsiteX30" fmla="*/ 750627 w 778440"/>
                  <a:gd name="connsiteY30" fmla="*/ 3466531 h 5145206"/>
                  <a:gd name="connsiteX31" fmla="*/ 777922 w 778440"/>
                  <a:gd name="connsiteY31" fmla="*/ 3780429 h 5145206"/>
                  <a:gd name="connsiteX32" fmla="*/ 736979 w 778440"/>
                  <a:gd name="connsiteY32" fmla="*/ 4271749 h 5145206"/>
                  <a:gd name="connsiteX33" fmla="*/ 709684 w 778440"/>
                  <a:gd name="connsiteY33" fmla="*/ 4380931 h 5145206"/>
                  <a:gd name="connsiteX34" fmla="*/ 641445 w 778440"/>
                  <a:gd name="connsiteY34" fmla="*/ 4531056 h 5145206"/>
                  <a:gd name="connsiteX35" fmla="*/ 614149 w 778440"/>
                  <a:gd name="connsiteY35" fmla="*/ 4572000 h 5145206"/>
                  <a:gd name="connsiteX36" fmla="*/ 573206 w 778440"/>
                  <a:gd name="connsiteY36" fmla="*/ 4667534 h 5145206"/>
                  <a:gd name="connsiteX37" fmla="*/ 504967 w 778440"/>
                  <a:gd name="connsiteY37" fmla="*/ 4776716 h 5145206"/>
                  <a:gd name="connsiteX38" fmla="*/ 464024 w 778440"/>
                  <a:gd name="connsiteY38" fmla="*/ 4858603 h 5145206"/>
                  <a:gd name="connsiteX39" fmla="*/ 450376 w 778440"/>
                  <a:gd name="connsiteY39" fmla="*/ 4913194 h 5145206"/>
                  <a:gd name="connsiteX40" fmla="*/ 423081 w 778440"/>
                  <a:gd name="connsiteY40" fmla="*/ 4954137 h 5145206"/>
                  <a:gd name="connsiteX41" fmla="*/ 354842 w 778440"/>
                  <a:gd name="connsiteY41" fmla="*/ 5063319 h 5145206"/>
                  <a:gd name="connsiteX42" fmla="*/ 341194 w 778440"/>
                  <a:gd name="connsiteY42" fmla="*/ 5104262 h 5145206"/>
                  <a:gd name="connsiteX43" fmla="*/ 300251 w 778440"/>
                  <a:gd name="connsiteY43"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22830 w 778440"/>
                  <a:gd name="connsiteY12" fmla="*/ 1965277 h 5145206"/>
                  <a:gd name="connsiteX13" fmla="*/ 150125 w 778440"/>
                  <a:gd name="connsiteY13" fmla="*/ 2074459 h 5145206"/>
                  <a:gd name="connsiteX14" fmla="*/ 191069 w 778440"/>
                  <a:gd name="connsiteY14" fmla="*/ 2156346 h 5145206"/>
                  <a:gd name="connsiteX15" fmla="*/ 245660 w 778440"/>
                  <a:gd name="connsiteY15" fmla="*/ 2279176 h 5145206"/>
                  <a:gd name="connsiteX16" fmla="*/ 272955 w 778440"/>
                  <a:gd name="connsiteY16" fmla="*/ 2320119 h 5145206"/>
                  <a:gd name="connsiteX17" fmla="*/ 313899 w 778440"/>
                  <a:gd name="connsiteY17" fmla="*/ 2388358 h 5145206"/>
                  <a:gd name="connsiteX18" fmla="*/ 341194 w 778440"/>
                  <a:gd name="connsiteY18" fmla="*/ 2442949 h 5145206"/>
                  <a:gd name="connsiteX19" fmla="*/ 395785 w 778440"/>
                  <a:gd name="connsiteY19" fmla="*/ 2497540 h 5145206"/>
                  <a:gd name="connsiteX20" fmla="*/ 464024 w 778440"/>
                  <a:gd name="connsiteY20" fmla="*/ 2634017 h 5145206"/>
                  <a:gd name="connsiteX21" fmla="*/ 518615 w 778440"/>
                  <a:gd name="connsiteY21" fmla="*/ 2784143 h 5145206"/>
                  <a:gd name="connsiteX22" fmla="*/ 532263 w 778440"/>
                  <a:gd name="connsiteY22" fmla="*/ 2838734 h 5145206"/>
                  <a:gd name="connsiteX23" fmla="*/ 586854 w 778440"/>
                  <a:gd name="connsiteY23" fmla="*/ 2934268 h 5145206"/>
                  <a:gd name="connsiteX24" fmla="*/ 600502 w 778440"/>
                  <a:gd name="connsiteY24" fmla="*/ 2988859 h 5145206"/>
                  <a:gd name="connsiteX25" fmla="*/ 641445 w 778440"/>
                  <a:gd name="connsiteY25" fmla="*/ 3070746 h 5145206"/>
                  <a:gd name="connsiteX26" fmla="*/ 668740 w 778440"/>
                  <a:gd name="connsiteY26" fmla="*/ 3138985 h 5145206"/>
                  <a:gd name="connsiteX27" fmla="*/ 682388 w 778440"/>
                  <a:gd name="connsiteY27" fmla="*/ 3220871 h 5145206"/>
                  <a:gd name="connsiteX28" fmla="*/ 723331 w 778440"/>
                  <a:gd name="connsiteY28" fmla="*/ 3370997 h 5145206"/>
                  <a:gd name="connsiteX29" fmla="*/ 750627 w 778440"/>
                  <a:gd name="connsiteY29" fmla="*/ 3466531 h 5145206"/>
                  <a:gd name="connsiteX30" fmla="*/ 777922 w 778440"/>
                  <a:gd name="connsiteY30" fmla="*/ 3780429 h 5145206"/>
                  <a:gd name="connsiteX31" fmla="*/ 736979 w 778440"/>
                  <a:gd name="connsiteY31" fmla="*/ 4271749 h 5145206"/>
                  <a:gd name="connsiteX32" fmla="*/ 709684 w 778440"/>
                  <a:gd name="connsiteY32" fmla="*/ 4380931 h 5145206"/>
                  <a:gd name="connsiteX33" fmla="*/ 641445 w 778440"/>
                  <a:gd name="connsiteY33" fmla="*/ 4531056 h 5145206"/>
                  <a:gd name="connsiteX34" fmla="*/ 614149 w 778440"/>
                  <a:gd name="connsiteY34" fmla="*/ 4572000 h 5145206"/>
                  <a:gd name="connsiteX35" fmla="*/ 573206 w 778440"/>
                  <a:gd name="connsiteY35" fmla="*/ 4667534 h 5145206"/>
                  <a:gd name="connsiteX36" fmla="*/ 504967 w 778440"/>
                  <a:gd name="connsiteY36" fmla="*/ 4776716 h 5145206"/>
                  <a:gd name="connsiteX37" fmla="*/ 464024 w 778440"/>
                  <a:gd name="connsiteY37" fmla="*/ 4858603 h 5145206"/>
                  <a:gd name="connsiteX38" fmla="*/ 450376 w 778440"/>
                  <a:gd name="connsiteY38" fmla="*/ 4913194 h 5145206"/>
                  <a:gd name="connsiteX39" fmla="*/ 423081 w 778440"/>
                  <a:gd name="connsiteY39" fmla="*/ 4954137 h 5145206"/>
                  <a:gd name="connsiteX40" fmla="*/ 354842 w 778440"/>
                  <a:gd name="connsiteY40" fmla="*/ 5063319 h 5145206"/>
                  <a:gd name="connsiteX41" fmla="*/ 341194 w 778440"/>
                  <a:gd name="connsiteY41" fmla="*/ 5104262 h 5145206"/>
                  <a:gd name="connsiteX42" fmla="*/ 300251 w 778440"/>
                  <a:gd name="connsiteY42"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50376 w 778440"/>
                  <a:gd name="connsiteY37" fmla="*/ 4913194 h 5145206"/>
                  <a:gd name="connsiteX38" fmla="*/ 423081 w 778440"/>
                  <a:gd name="connsiteY38" fmla="*/ 4954137 h 5145206"/>
                  <a:gd name="connsiteX39" fmla="*/ 354842 w 778440"/>
                  <a:gd name="connsiteY39" fmla="*/ 5063319 h 5145206"/>
                  <a:gd name="connsiteX40" fmla="*/ 341194 w 778440"/>
                  <a:gd name="connsiteY40" fmla="*/ 5104262 h 5145206"/>
                  <a:gd name="connsiteX41" fmla="*/ 300251 w 778440"/>
                  <a:gd name="connsiteY41"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41194 w 778440"/>
                  <a:gd name="connsiteY39" fmla="*/ 5104262 h 5145206"/>
                  <a:gd name="connsiteX40" fmla="*/ 300251 w 778440"/>
                  <a:gd name="connsiteY40"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00251 w 778440"/>
                  <a:gd name="connsiteY39" fmla="*/ 5145206 h 5145206"/>
                  <a:gd name="connsiteX0" fmla="*/ 428680 w 770392"/>
                  <a:gd name="connsiteY0" fmla="*/ 0 h 5145206"/>
                  <a:gd name="connsiteX1" fmla="*/ 319498 w 770392"/>
                  <a:gd name="connsiteY1" fmla="*/ 136477 h 5145206"/>
                  <a:gd name="connsiteX2" fmla="*/ 278555 w 770392"/>
                  <a:gd name="connsiteY2" fmla="*/ 204716 h 5145206"/>
                  <a:gd name="connsiteX3" fmla="*/ 223964 w 770392"/>
                  <a:gd name="connsiteY3" fmla="*/ 286603 h 5145206"/>
                  <a:gd name="connsiteX4" fmla="*/ 169373 w 770392"/>
                  <a:gd name="connsiteY4" fmla="*/ 409432 h 5145206"/>
                  <a:gd name="connsiteX5" fmla="*/ 87486 w 770392"/>
                  <a:gd name="connsiteY5" fmla="*/ 586853 h 5145206"/>
                  <a:gd name="connsiteX6" fmla="*/ 19248 w 770392"/>
                  <a:gd name="connsiteY6" fmla="*/ 846161 h 5145206"/>
                  <a:gd name="connsiteX7" fmla="*/ 5600 w 770392"/>
                  <a:gd name="connsiteY7" fmla="*/ 914400 h 5145206"/>
                  <a:gd name="connsiteX8" fmla="*/ 5600 w 770392"/>
                  <a:gd name="connsiteY8" fmla="*/ 1569492 h 5145206"/>
                  <a:gd name="connsiteX9" fmla="*/ 73839 w 770392"/>
                  <a:gd name="connsiteY9" fmla="*/ 1856095 h 5145206"/>
                  <a:gd name="connsiteX10" fmla="*/ 114782 w 770392"/>
                  <a:gd name="connsiteY10" fmla="*/ 1965277 h 5145206"/>
                  <a:gd name="connsiteX11" fmla="*/ 142077 w 770392"/>
                  <a:gd name="connsiteY11" fmla="*/ 2074459 h 5145206"/>
                  <a:gd name="connsiteX12" fmla="*/ 183021 w 770392"/>
                  <a:gd name="connsiteY12" fmla="*/ 2156346 h 5145206"/>
                  <a:gd name="connsiteX13" fmla="*/ 237612 w 770392"/>
                  <a:gd name="connsiteY13" fmla="*/ 2279176 h 5145206"/>
                  <a:gd name="connsiteX14" fmla="*/ 264907 w 770392"/>
                  <a:gd name="connsiteY14" fmla="*/ 2320119 h 5145206"/>
                  <a:gd name="connsiteX15" fmla="*/ 305851 w 770392"/>
                  <a:gd name="connsiteY15" fmla="*/ 2388358 h 5145206"/>
                  <a:gd name="connsiteX16" fmla="*/ 333146 w 770392"/>
                  <a:gd name="connsiteY16" fmla="*/ 2442949 h 5145206"/>
                  <a:gd name="connsiteX17" fmla="*/ 387737 w 770392"/>
                  <a:gd name="connsiteY17" fmla="*/ 2497540 h 5145206"/>
                  <a:gd name="connsiteX18" fmla="*/ 455976 w 770392"/>
                  <a:gd name="connsiteY18" fmla="*/ 2634017 h 5145206"/>
                  <a:gd name="connsiteX19" fmla="*/ 510567 w 770392"/>
                  <a:gd name="connsiteY19" fmla="*/ 2784143 h 5145206"/>
                  <a:gd name="connsiteX20" fmla="*/ 524215 w 770392"/>
                  <a:gd name="connsiteY20" fmla="*/ 2838734 h 5145206"/>
                  <a:gd name="connsiteX21" fmla="*/ 578806 w 770392"/>
                  <a:gd name="connsiteY21" fmla="*/ 2934268 h 5145206"/>
                  <a:gd name="connsiteX22" fmla="*/ 592454 w 770392"/>
                  <a:gd name="connsiteY22" fmla="*/ 2988859 h 5145206"/>
                  <a:gd name="connsiteX23" fmla="*/ 633397 w 770392"/>
                  <a:gd name="connsiteY23" fmla="*/ 3070746 h 5145206"/>
                  <a:gd name="connsiteX24" fmla="*/ 660692 w 770392"/>
                  <a:gd name="connsiteY24" fmla="*/ 3138985 h 5145206"/>
                  <a:gd name="connsiteX25" fmla="*/ 674340 w 770392"/>
                  <a:gd name="connsiteY25" fmla="*/ 3220871 h 5145206"/>
                  <a:gd name="connsiteX26" fmla="*/ 715283 w 770392"/>
                  <a:gd name="connsiteY26" fmla="*/ 3370997 h 5145206"/>
                  <a:gd name="connsiteX27" fmla="*/ 742579 w 770392"/>
                  <a:gd name="connsiteY27" fmla="*/ 3466531 h 5145206"/>
                  <a:gd name="connsiteX28" fmla="*/ 769874 w 770392"/>
                  <a:gd name="connsiteY28" fmla="*/ 3780429 h 5145206"/>
                  <a:gd name="connsiteX29" fmla="*/ 728931 w 770392"/>
                  <a:gd name="connsiteY29" fmla="*/ 4271749 h 5145206"/>
                  <a:gd name="connsiteX30" fmla="*/ 701636 w 770392"/>
                  <a:gd name="connsiteY30" fmla="*/ 4380931 h 5145206"/>
                  <a:gd name="connsiteX31" fmla="*/ 633397 w 770392"/>
                  <a:gd name="connsiteY31" fmla="*/ 4531056 h 5145206"/>
                  <a:gd name="connsiteX32" fmla="*/ 606101 w 770392"/>
                  <a:gd name="connsiteY32" fmla="*/ 4572000 h 5145206"/>
                  <a:gd name="connsiteX33" fmla="*/ 565158 w 770392"/>
                  <a:gd name="connsiteY33" fmla="*/ 4667534 h 5145206"/>
                  <a:gd name="connsiteX34" fmla="*/ 496919 w 770392"/>
                  <a:gd name="connsiteY34" fmla="*/ 4776716 h 5145206"/>
                  <a:gd name="connsiteX35" fmla="*/ 455976 w 770392"/>
                  <a:gd name="connsiteY35" fmla="*/ 4858603 h 5145206"/>
                  <a:gd name="connsiteX36" fmla="*/ 415033 w 770392"/>
                  <a:gd name="connsiteY36" fmla="*/ 4954137 h 5145206"/>
                  <a:gd name="connsiteX37" fmla="*/ 346794 w 770392"/>
                  <a:gd name="connsiteY37" fmla="*/ 5063319 h 5145206"/>
                  <a:gd name="connsiteX38" fmla="*/ 292203 w 770392"/>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277385 w 782870"/>
                  <a:gd name="connsiteY14" fmla="*/ 2320119 h 5145206"/>
                  <a:gd name="connsiteX15" fmla="*/ 318329 w 782870"/>
                  <a:gd name="connsiteY15" fmla="*/ 2388358 h 5145206"/>
                  <a:gd name="connsiteX16" fmla="*/ 345624 w 782870"/>
                  <a:gd name="connsiteY16" fmla="*/ 2442949 h 5145206"/>
                  <a:gd name="connsiteX17" fmla="*/ 400215 w 782870"/>
                  <a:gd name="connsiteY17" fmla="*/ 2497540 h 5145206"/>
                  <a:gd name="connsiteX18" fmla="*/ 468454 w 782870"/>
                  <a:gd name="connsiteY18" fmla="*/ 2634017 h 5145206"/>
                  <a:gd name="connsiteX19" fmla="*/ 523045 w 782870"/>
                  <a:gd name="connsiteY19" fmla="*/ 2784143 h 5145206"/>
                  <a:gd name="connsiteX20" fmla="*/ 536693 w 782870"/>
                  <a:gd name="connsiteY20" fmla="*/ 2838734 h 5145206"/>
                  <a:gd name="connsiteX21" fmla="*/ 591284 w 782870"/>
                  <a:gd name="connsiteY21" fmla="*/ 2934268 h 5145206"/>
                  <a:gd name="connsiteX22" fmla="*/ 604932 w 782870"/>
                  <a:gd name="connsiteY22" fmla="*/ 2988859 h 5145206"/>
                  <a:gd name="connsiteX23" fmla="*/ 645875 w 782870"/>
                  <a:gd name="connsiteY23" fmla="*/ 3070746 h 5145206"/>
                  <a:gd name="connsiteX24" fmla="*/ 673170 w 782870"/>
                  <a:gd name="connsiteY24" fmla="*/ 3138985 h 5145206"/>
                  <a:gd name="connsiteX25" fmla="*/ 686818 w 782870"/>
                  <a:gd name="connsiteY25" fmla="*/ 3220871 h 5145206"/>
                  <a:gd name="connsiteX26" fmla="*/ 727761 w 782870"/>
                  <a:gd name="connsiteY26" fmla="*/ 3370997 h 5145206"/>
                  <a:gd name="connsiteX27" fmla="*/ 755057 w 782870"/>
                  <a:gd name="connsiteY27" fmla="*/ 3466531 h 5145206"/>
                  <a:gd name="connsiteX28" fmla="*/ 782352 w 782870"/>
                  <a:gd name="connsiteY28" fmla="*/ 3780429 h 5145206"/>
                  <a:gd name="connsiteX29" fmla="*/ 741409 w 782870"/>
                  <a:gd name="connsiteY29" fmla="*/ 4271749 h 5145206"/>
                  <a:gd name="connsiteX30" fmla="*/ 714114 w 782870"/>
                  <a:gd name="connsiteY30" fmla="*/ 4380931 h 5145206"/>
                  <a:gd name="connsiteX31" fmla="*/ 645875 w 782870"/>
                  <a:gd name="connsiteY31" fmla="*/ 4531056 h 5145206"/>
                  <a:gd name="connsiteX32" fmla="*/ 618579 w 782870"/>
                  <a:gd name="connsiteY32" fmla="*/ 4572000 h 5145206"/>
                  <a:gd name="connsiteX33" fmla="*/ 577636 w 782870"/>
                  <a:gd name="connsiteY33" fmla="*/ 4667534 h 5145206"/>
                  <a:gd name="connsiteX34" fmla="*/ 509397 w 782870"/>
                  <a:gd name="connsiteY34" fmla="*/ 4776716 h 5145206"/>
                  <a:gd name="connsiteX35" fmla="*/ 468454 w 782870"/>
                  <a:gd name="connsiteY35" fmla="*/ 4858603 h 5145206"/>
                  <a:gd name="connsiteX36" fmla="*/ 427511 w 782870"/>
                  <a:gd name="connsiteY36" fmla="*/ 4954137 h 5145206"/>
                  <a:gd name="connsiteX37" fmla="*/ 359272 w 782870"/>
                  <a:gd name="connsiteY37" fmla="*/ 5063319 h 5145206"/>
                  <a:gd name="connsiteX38" fmla="*/ 304681 w 782870"/>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36693 w 782870"/>
                  <a:gd name="connsiteY19" fmla="*/ 2838734 h 5145206"/>
                  <a:gd name="connsiteX20" fmla="*/ 591284 w 782870"/>
                  <a:gd name="connsiteY20" fmla="*/ 2934268 h 5145206"/>
                  <a:gd name="connsiteX21" fmla="*/ 604932 w 782870"/>
                  <a:gd name="connsiteY21" fmla="*/ 2988859 h 5145206"/>
                  <a:gd name="connsiteX22" fmla="*/ 645875 w 782870"/>
                  <a:gd name="connsiteY22" fmla="*/ 3070746 h 5145206"/>
                  <a:gd name="connsiteX23" fmla="*/ 673170 w 782870"/>
                  <a:gd name="connsiteY23" fmla="*/ 3138985 h 5145206"/>
                  <a:gd name="connsiteX24" fmla="*/ 686818 w 782870"/>
                  <a:gd name="connsiteY24" fmla="*/ 3220871 h 5145206"/>
                  <a:gd name="connsiteX25" fmla="*/ 727761 w 782870"/>
                  <a:gd name="connsiteY25" fmla="*/ 3370997 h 5145206"/>
                  <a:gd name="connsiteX26" fmla="*/ 755057 w 782870"/>
                  <a:gd name="connsiteY26" fmla="*/ 3466531 h 5145206"/>
                  <a:gd name="connsiteX27" fmla="*/ 782352 w 782870"/>
                  <a:gd name="connsiteY27" fmla="*/ 3780429 h 5145206"/>
                  <a:gd name="connsiteX28" fmla="*/ 741409 w 782870"/>
                  <a:gd name="connsiteY28" fmla="*/ 4271749 h 5145206"/>
                  <a:gd name="connsiteX29" fmla="*/ 714114 w 782870"/>
                  <a:gd name="connsiteY29" fmla="*/ 4380931 h 5145206"/>
                  <a:gd name="connsiteX30" fmla="*/ 645875 w 782870"/>
                  <a:gd name="connsiteY30" fmla="*/ 4531056 h 5145206"/>
                  <a:gd name="connsiteX31" fmla="*/ 618579 w 782870"/>
                  <a:gd name="connsiteY31" fmla="*/ 4572000 h 5145206"/>
                  <a:gd name="connsiteX32" fmla="*/ 577636 w 782870"/>
                  <a:gd name="connsiteY32" fmla="*/ 4667534 h 5145206"/>
                  <a:gd name="connsiteX33" fmla="*/ 509397 w 782870"/>
                  <a:gd name="connsiteY33" fmla="*/ 4776716 h 5145206"/>
                  <a:gd name="connsiteX34" fmla="*/ 468454 w 782870"/>
                  <a:gd name="connsiteY34" fmla="*/ 4858603 h 5145206"/>
                  <a:gd name="connsiteX35" fmla="*/ 427511 w 782870"/>
                  <a:gd name="connsiteY35" fmla="*/ 4954137 h 5145206"/>
                  <a:gd name="connsiteX36" fmla="*/ 359272 w 782870"/>
                  <a:gd name="connsiteY36" fmla="*/ 5063319 h 5145206"/>
                  <a:gd name="connsiteX37" fmla="*/ 304681 w 782870"/>
                  <a:gd name="connsiteY37"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04932 w 782870"/>
                  <a:gd name="connsiteY20" fmla="*/ 2988859 h 5145206"/>
                  <a:gd name="connsiteX21" fmla="*/ 645875 w 782870"/>
                  <a:gd name="connsiteY21" fmla="*/ 3070746 h 5145206"/>
                  <a:gd name="connsiteX22" fmla="*/ 673170 w 782870"/>
                  <a:gd name="connsiteY22" fmla="*/ 3138985 h 5145206"/>
                  <a:gd name="connsiteX23" fmla="*/ 686818 w 782870"/>
                  <a:gd name="connsiteY23" fmla="*/ 3220871 h 5145206"/>
                  <a:gd name="connsiteX24" fmla="*/ 727761 w 782870"/>
                  <a:gd name="connsiteY24" fmla="*/ 3370997 h 5145206"/>
                  <a:gd name="connsiteX25" fmla="*/ 755057 w 782870"/>
                  <a:gd name="connsiteY25" fmla="*/ 3466531 h 5145206"/>
                  <a:gd name="connsiteX26" fmla="*/ 782352 w 782870"/>
                  <a:gd name="connsiteY26" fmla="*/ 3780429 h 5145206"/>
                  <a:gd name="connsiteX27" fmla="*/ 741409 w 782870"/>
                  <a:gd name="connsiteY27" fmla="*/ 4271749 h 5145206"/>
                  <a:gd name="connsiteX28" fmla="*/ 714114 w 782870"/>
                  <a:gd name="connsiteY28" fmla="*/ 4380931 h 5145206"/>
                  <a:gd name="connsiteX29" fmla="*/ 645875 w 782870"/>
                  <a:gd name="connsiteY29" fmla="*/ 4531056 h 5145206"/>
                  <a:gd name="connsiteX30" fmla="*/ 618579 w 782870"/>
                  <a:gd name="connsiteY30" fmla="*/ 4572000 h 5145206"/>
                  <a:gd name="connsiteX31" fmla="*/ 577636 w 782870"/>
                  <a:gd name="connsiteY31" fmla="*/ 4667534 h 5145206"/>
                  <a:gd name="connsiteX32" fmla="*/ 509397 w 782870"/>
                  <a:gd name="connsiteY32" fmla="*/ 4776716 h 5145206"/>
                  <a:gd name="connsiteX33" fmla="*/ 468454 w 782870"/>
                  <a:gd name="connsiteY33" fmla="*/ 4858603 h 5145206"/>
                  <a:gd name="connsiteX34" fmla="*/ 427511 w 782870"/>
                  <a:gd name="connsiteY34" fmla="*/ 4954137 h 5145206"/>
                  <a:gd name="connsiteX35" fmla="*/ 359272 w 782870"/>
                  <a:gd name="connsiteY35" fmla="*/ 5063319 h 5145206"/>
                  <a:gd name="connsiteX36" fmla="*/ 304681 w 782870"/>
                  <a:gd name="connsiteY36"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577636 w 782870"/>
                  <a:gd name="connsiteY29" fmla="*/ 4667534 h 5145206"/>
                  <a:gd name="connsiteX30" fmla="*/ 509397 w 782870"/>
                  <a:gd name="connsiteY30" fmla="*/ 4776716 h 5145206"/>
                  <a:gd name="connsiteX31" fmla="*/ 468454 w 782870"/>
                  <a:gd name="connsiteY31" fmla="*/ 4858603 h 5145206"/>
                  <a:gd name="connsiteX32" fmla="*/ 427511 w 782870"/>
                  <a:gd name="connsiteY32" fmla="*/ 4954137 h 5145206"/>
                  <a:gd name="connsiteX33" fmla="*/ 359272 w 782870"/>
                  <a:gd name="connsiteY33" fmla="*/ 5063319 h 5145206"/>
                  <a:gd name="connsiteX34" fmla="*/ 304681 w 782870"/>
                  <a:gd name="connsiteY34"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523045 w 782870"/>
                  <a:gd name="connsiteY17" fmla="*/ 2784143 h 5145206"/>
                  <a:gd name="connsiteX18" fmla="*/ 591284 w 782870"/>
                  <a:gd name="connsiteY18" fmla="*/ 2934268 h 5145206"/>
                  <a:gd name="connsiteX19" fmla="*/ 645875 w 782870"/>
                  <a:gd name="connsiteY19" fmla="*/ 3070746 h 5145206"/>
                  <a:gd name="connsiteX20" fmla="*/ 673170 w 782870"/>
                  <a:gd name="connsiteY20" fmla="*/ 3138985 h 5145206"/>
                  <a:gd name="connsiteX21" fmla="*/ 686818 w 782870"/>
                  <a:gd name="connsiteY21" fmla="*/ 3220871 h 5145206"/>
                  <a:gd name="connsiteX22" fmla="*/ 727761 w 782870"/>
                  <a:gd name="connsiteY22" fmla="*/ 3370997 h 5145206"/>
                  <a:gd name="connsiteX23" fmla="*/ 755057 w 782870"/>
                  <a:gd name="connsiteY23" fmla="*/ 3466531 h 5145206"/>
                  <a:gd name="connsiteX24" fmla="*/ 782352 w 782870"/>
                  <a:gd name="connsiteY24" fmla="*/ 3780429 h 5145206"/>
                  <a:gd name="connsiteX25" fmla="*/ 741409 w 782870"/>
                  <a:gd name="connsiteY25" fmla="*/ 4271749 h 5145206"/>
                  <a:gd name="connsiteX26" fmla="*/ 714114 w 782870"/>
                  <a:gd name="connsiteY26" fmla="*/ 4380931 h 5145206"/>
                  <a:gd name="connsiteX27" fmla="*/ 645875 w 782870"/>
                  <a:gd name="connsiteY27" fmla="*/ 4531056 h 5145206"/>
                  <a:gd name="connsiteX28" fmla="*/ 577636 w 782870"/>
                  <a:gd name="connsiteY28" fmla="*/ 4667534 h 5145206"/>
                  <a:gd name="connsiteX29" fmla="*/ 509397 w 782870"/>
                  <a:gd name="connsiteY29" fmla="*/ 4776716 h 5145206"/>
                  <a:gd name="connsiteX30" fmla="*/ 468454 w 782870"/>
                  <a:gd name="connsiteY30" fmla="*/ 4858603 h 5145206"/>
                  <a:gd name="connsiteX31" fmla="*/ 427511 w 782870"/>
                  <a:gd name="connsiteY31" fmla="*/ 4954137 h 5145206"/>
                  <a:gd name="connsiteX32" fmla="*/ 359272 w 782870"/>
                  <a:gd name="connsiteY32" fmla="*/ 5063319 h 5145206"/>
                  <a:gd name="connsiteX33" fmla="*/ 304681 w 782870"/>
                  <a:gd name="connsiteY33" fmla="*/ 5145206 h 51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2870" h="5145206">
                    <a:moveTo>
                      <a:pt x="441158" y="0"/>
                    </a:moveTo>
                    <a:cubicBezTo>
                      <a:pt x="404764" y="45492"/>
                      <a:pt x="361950" y="86520"/>
                      <a:pt x="331976" y="136477"/>
                    </a:cubicBezTo>
                    <a:cubicBezTo>
                      <a:pt x="318328" y="159223"/>
                      <a:pt x="305274" y="182337"/>
                      <a:pt x="291033" y="204716"/>
                    </a:cubicBezTo>
                    <a:cubicBezTo>
                      <a:pt x="273421" y="232393"/>
                      <a:pt x="253320" y="258473"/>
                      <a:pt x="236442" y="286603"/>
                    </a:cubicBezTo>
                    <a:cubicBezTo>
                      <a:pt x="204393" y="340018"/>
                      <a:pt x="209233" y="350105"/>
                      <a:pt x="181851" y="409432"/>
                    </a:cubicBezTo>
                    <a:cubicBezTo>
                      <a:pt x="145459" y="488282"/>
                      <a:pt x="124818" y="512290"/>
                      <a:pt x="99964" y="586853"/>
                    </a:cubicBezTo>
                    <a:cubicBezTo>
                      <a:pt x="61825" y="701270"/>
                      <a:pt x="48305" y="763143"/>
                      <a:pt x="31726" y="846161"/>
                    </a:cubicBezTo>
                    <a:cubicBezTo>
                      <a:pt x="15147" y="929179"/>
                      <a:pt x="2767" y="964404"/>
                      <a:pt x="492" y="1084959"/>
                    </a:cubicBezTo>
                    <a:cubicBezTo>
                      <a:pt x="-1783" y="1205514"/>
                      <a:pt x="3774" y="1440969"/>
                      <a:pt x="18078" y="1569492"/>
                    </a:cubicBezTo>
                    <a:cubicBezTo>
                      <a:pt x="32382" y="1698015"/>
                      <a:pt x="68120" y="1790131"/>
                      <a:pt x="86317" y="1856095"/>
                    </a:cubicBezTo>
                    <a:cubicBezTo>
                      <a:pt x="104514" y="1922059"/>
                      <a:pt x="115887" y="1928883"/>
                      <a:pt x="127260" y="1965277"/>
                    </a:cubicBezTo>
                    <a:cubicBezTo>
                      <a:pt x="138633" y="2001671"/>
                      <a:pt x="138299" y="2037882"/>
                      <a:pt x="154555" y="2074459"/>
                    </a:cubicBezTo>
                    <a:cubicBezTo>
                      <a:pt x="166949" y="2102346"/>
                      <a:pt x="182871" y="2128564"/>
                      <a:pt x="195499" y="2156346"/>
                    </a:cubicBezTo>
                    <a:cubicBezTo>
                      <a:pt x="228001" y="2227851"/>
                      <a:pt x="229618" y="2240507"/>
                      <a:pt x="250090" y="2279176"/>
                    </a:cubicBezTo>
                    <a:cubicBezTo>
                      <a:pt x="270562" y="2317845"/>
                      <a:pt x="302407" y="2361063"/>
                      <a:pt x="318329" y="2388358"/>
                    </a:cubicBezTo>
                    <a:cubicBezTo>
                      <a:pt x="334251" y="2415653"/>
                      <a:pt x="332709" y="2417645"/>
                      <a:pt x="345624" y="2442949"/>
                    </a:cubicBezTo>
                    <a:cubicBezTo>
                      <a:pt x="358539" y="2468253"/>
                      <a:pt x="366248" y="2483315"/>
                      <a:pt x="395818" y="2540181"/>
                    </a:cubicBezTo>
                    <a:cubicBezTo>
                      <a:pt x="425388" y="2597047"/>
                      <a:pt x="490467" y="2718462"/>
                      <a:pt x="523045" y="2784143"/>
                    </a:cubicBezTo>
                    <a:cubicBezTo>
                      <a:pt x="555623" y="2849824"/>
                      <a:pt x="577636" y="2900149"/>
                      <a:pt x="591284" y="2934268"/>
                    </a:cubicBezTo>
                    <a:cubicBezTo>
                      <a:pt x="611756" y="2982035"/>
                      <a:pt x="632227" y="3036627"/>
                      <a:pt x="645875" y="3070746"/>
                    </a:cubicBezTo>
                    <a:lnTo>
                      <a:pt x="673170" y="3138985"/>
                    </a:lnTo>
                    <a:cubicBezTo>
                      <a:pt x="677719" y="3166280"/>
                      <a:pt x="681391" y="3193737"/>
                      <a:pt x="686818" y="3220871"/>
                    </a:cubicBezTo>
                    <a:cubicBezTo>
                      <a:pt x="694534" y="3259448"/>
                      <a:pt x="719971" y="3342435"/>
                      <a:pt x="727761" y="3370997"/>
                    </a:cubicBezTo>
                    <a:cubicBezTo>
                      <a:pt x="753462" y="3465236"/>
                      <a:pt x="728909" y="3388089"/>
                      <a:pt x="755057" y="3466531"/>
                    </a:cubicBezTo>
                    <a:cubicBezTo>
                      <a:pt x="764155" y="3571164"/>
                      <a:pt x="786550" y="3675485"/>
                      <a:pt x="782352" y="3780429"/>
                    </a:cubicBezTo>
                    <a:cubicBezTo>
                      <a:pt x="770622" y="4073708"/>
                      <a:pt x="787302" y="4053758"/>
                      <a:pt x="741409" y="4271749"/>
                    </a:cubicBezTo>
                    <a:cubicBezTo>
                      <a:pt x="733681" y="4308458"/>
                      <a:pt x="728892" y="4346450"/>
                      <a:pt x="714114" y="4380931"/>
                    </a:cubicBezTo>
                    <a:cubicBezTo>
                      <a:pt x="696391" y="4422284"/>
                      <a:pt x="668621" y="4483289"/>
                      <a:pt x="645875" y="4531056"/>
                    </a:cubicBezTo>
                    <a:cubicBezTo>
                      <a:pt x="623129" y="4578823"/>
                      <a:pt x="600382" y="4626591"/>
                      <a:pt x="577636" y="4667534"/>
                    </a:cubicBezTo>
                    <a:cubicBezTo>
                      <a:pt x="554890" y="4708477"/>
                      <a:pt x="581240" y="4704873"/>
                      <a:pt x="509397" y="4776716"/>
                    </a:cubicBezTo>
                    <a:cubicBezTo>
                      <a:pt x="495749" y="4804012"/>
                      <a:pt x="482102" y="4829033"/>
                      <a:pt x="468454" y="4858603"/>
                    </a:cubicBezTo>
                    <a:cubicBezTo>
                      <a:pt x="454806" y="4888173"/>
                      <a:pt x="445708" y="4920018"/>
                      <a:pt x="427511" y="4954137"/>
                    </a:cubicBezTo>
                    <a:cubicBezTo>
                      <a:pt x="409314" y="4988256"/>
                      <a:pt x="437554" y="4958942"/>
                      <a:pt x="359272" y="5063319"/>
                    </a:cubicBezTo>
                    <a:cubicBezTo>
                      <a:pt x="338800" y="5095164"/>
                      <a:pt x="316054" y="5128146"/>
                      <a:pt x="304681" y="514520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E2CE1347-0781-679B-8F24-BAD33DBB454F}"/>
                  </a:ext>
                </a:extLst>
              </p:cNvPr>
              <p:cNvSpPr/>
              <p:nvPr/>
            </p:nvSpPr>
            <p:spPr>
              <a:xfrm>
                <a:off x="435588" y="-1380962"/>
                <a:ext cx="110248" cy="747590"/>
              </a:xfrm>
              <a:custGeom>
                <a:avLst/>
                <a:gdLst>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09182 w 778440"/>
                  <a:gd name="connsiteY12" fmla="*/ 1910686 h 5145206"/>
                  <a:gd name="connsiteX13" fmla="*/ 122830 w 778440"/>
                  <a:gd name="connsiteY13" fmla="*/ 1965277 h 5145206"/>
                  <a:gd name="connsiteX14" fmla="*/ 150125 w 778440"/>
                  <a:gd name="connsiteY14" fmla="*/ 2074459 h 5145206"/>
                  <a:gd name="connsiteX15" fmla="*/ 191069 w 778440"/>
                  <a:gd name="connsiteY15" fmla="*/ 2156346 h 5145206"/>
                  <a:gd name="connsiteX16" fmla="*/ 245660 w 778440"/>
                  <a:gd name="connsiteY16" fmla="*/ 2279176 h 5145206"/>
                  <a:gd name="connsiteX17" fmla="*/ 272955 w 778440"/>
                  <a:gd name="connsiteY17" fmla="*/ 2320119 h 5145206"/>
                  <a:gd name="connsiteX18" fmla="*/ 313899 w 778440"/>
                  <a:gd name="connsiteY18" fmla="*/ 2388358 h 5145206"/>
                  <a:gd name="connsiteX19" fmla="*/ 341194 w 778440"/>
                  <a:gd name="connsiteY19" fmla="*/ 2442949 h 5145206"/>
                  <a:gd name="connsiteX20" fmla="*/ 395785 w 778440"/>
                  <a:gd name="connsiteY20" fmla="*/ 2497540 h 5145206"/>
                  <a:gd name="connsiteX21" fmla="*/ 464024 w 778440"/>
                  <a:gd name="connsiteY21" fmla="*/ 2634017 h 5145206"/>
                  <a:gd name="connsiteX22" fmla="*/ 518615 w 778440"/>
                  <a:gd name="connsiteY22" fmla="*/ 2784143 h 5145206"/>
                  <a:gd name="connsiteX23" fmla="*/ 532263 w 778440"/>
                  <a:gd name="connsiteY23" fmla="*/ 2838734 h 5145206"/>
                  <a:gd name="connsiteX24" fmla="*/ 586854 w 778440"/>
                  <a:gd name="connsiteY24" fmla="*/ 2934268 h 5145206"/>
                  <a:gd name="connsiteX25" fmla="*/ 600502 w 778440"/>
                  <a:gd name="connsiteY25" fmla="*/ 2988859 h 5145206"/>
                  <a:gd name="connsiteX26" fmla="*/ 641445 w 778440"/>
                  <a:gd name="connsiteY26" fmla="*/ 3070746 h 5145206"/>
                  <a:gd name="connsiteX27" fmla="*/ 668740 w 778440"/>
                  <a:gd name="connsiteY27" fmla="*/ 3138985 h 5145206"/>
                  <a:gd name="connsiteX28" fmla="*/ 682388 w 778440"/>
                  <a:gd name="connsiteY28" fmla="*/ 3220871 h 5145206"/>
                  <a:gd name="connsiteX29" fmla="*/ 723331 w 778440"/>
                  <a:gd name="connsiteY29" fmla="*/ 3370997 h 5145206"/>
                  <a:gd name="connsiteX30" fmla="*/ 750627 w 778440"/>
                  <a:gd name="connsiteY30" fmla="*/ 3466531 h 5145206"/>
                  <a:gd name="connsiteX31" fmla="*/ 777922 w 778440"/>
                  <a:gd name="connsiteY31" fmla="*/ 3780429 h 5145206"/>
                  <a:gd name="connsiteX32" fmla="*/ 736979 w 778440"/>
                  <a:gd name="connsiteY32" fmla="*/ 4271749 h 5145206"/>
                  <a:gd name="connsiteX33" fmla="*/ 709684 w 778440"/>
                  <a:gd name="connsiteY33" fmla="*/ 4380931 h 5145206"/>
                  <a:gd name="connsiteX34" fmla="*/ 641445 w 778440"/>
                  <a:gd name="connsiteY34" fmla="*/ 4531056 h 5145206"/>
                  <a:gd name="connsiteX35" fmla="*/ 614149 w 778440"/>
                  <a:gd name="connsiteY35" fmla="*/ 4572000 h 5145206"/>
                  <a:gd name="connsiteX36" fmla="*/ 573206 w 778440"/>
                  <a:gd name="connsiteY36" fmla="*/ 4667534 h 5145206"/>
                  <a:gd name="connsiteX37" fmla="*/ 504967 w 778440"/>
                  <a:gd name="connsiteY37" fmla="*/ 4776716 h 5145206"/>
                  <a:gd name="connsiteX38" fmla="*/ 464024 w 778440"/>
                  <a:gd name="connsiteY38" fmla="*/ 4858603 h 5145206"/>
                  <a:gd name="connsiteX39" fmla="*/ 450376 w 778440"/>
                  <a:gd name="connsiteY39" fmla="*/ 4913194 h 5145206"/>
                  <a:gd name="connsiteX40" fmla="*/ 423081 w 778440"/>
                  <a:gd name="connsiteY40" fmla="*/ 4954137 h 5145206"/>
                  <a:gd name="connsiteX41" fmla="*/ 354842 w 778440"/>
                  <a:gd name="connsiteY41" fmla="*/ 5063319 h 5145206"/>
                  <a:gd name="connsiteX42" fmla="*/ 341194 w 778440"/>
                  <a:gd name="connsiteY42" fmla="*/ 5104262 h 5145206"/>
                  <a:gd name="connsiteX43" fmla="*/ 300251 w 778440"/>
                  <a:gd name="connsiteY43"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22830 w 778440"/>
                  <a:gd name="connsiteY12" fmla="*/ 1965277 h 5145206"/>
                  <a:gd name="connsiteX13" fmla="*/ 150125 w 778440"/>
                  <a:gd name="connsiteY13" fmla="*/ 2074459 h 5145206"/>
                  <a:gd name="connsiteX14" fmla="*/ 191069 w 778440"/>
                  <a:gd name="connsiteY14" fmla="*/ 2156346 h 5145206"/>
                  <a:gd name="connsiteX15" fmla="*/ 245660 w 778440"/>
                  <a:gd name="connsiteY15" fmla="*/ 2279176 h 5145206"/>
                  <a:gd name="connsiteX16" fmla="*/ 272955 w 778440"/>
                  <a:gd name="connsiteY16" fmla="*/ 2320119 h 5145206"/>
                  <a:gd name="connsiteX17" fmla="*/ 313899 w 778440"/>
                  <a:gd name="connsiteY17" fmla="*/ 2388358 h 5145206"/>
                  <a:gd name="connsiteX18" fmla="*/ 341194 w 778440"/>
                  <a:gd name="connsiteY18" fmla="*/ 2442949 h 5145206"/>
                  <a:gd name="connsiteX19" fmla="*/ 395785 w 778440"/>
                  <a:gd name="connsiteY19" fmla="*/ 2497540 h 5145206"/>
                  <a:gd name="connsiteX20" fmla="*/ 464024 w 778440"/>
                  <a:gd name="connsiteY20" fmla="*/ 2634017 h 5145206"/>
                  <a:gd name="connsiteX21" fmla="*/ 518615 w 778440"/>
                  <a:gd name="connsiteY21" fmla="*/ 2784143 h 5145206"/>
                  <a:gd name="connsiteX22" fmla="*/ 532263 w 778440"/>
                  <a:gd name="connsiteY22" fmla="*/ 2838734 h 5145206"/>
                  <a:gd name="connsiteX23" fmla="*/ 586854 w 778440"/>
                  <a:gd name="connsiteY23" fmla="*/ 2934268 h 5145206"/>
                  <a:gd name="connsiteX24" fmla="*/ 600502 w 778440"/>
                  <a:gd name="connsiteY24" fmla="*/ 2988859 h 5145206"/>
                  <a:gd name="connsiteX25" fmla="*/ 641445 w 778440"/>
                  <a:gd name="connsiteY25" fmla="*/ 3070746 h 5145206"/>
                  <a:gd name="connsiteX26" fmla="*/ 668740 w 778440"/>
                  <a:gd name="connsiteY26" fmla="*/ 3138985 h 5145206"/>
                  <a:gd name="connsiteX27" fmla="*/ 682388 w 778440"/>
                  <a:gd name="connsiteY27" fmla="*/ 3220871 h 5145206"/>
                  <a:gd name="connsiteX28" fmla="*/ 723331 w 778440"/>
                  <a:gd name="connsiteY28" fmla="*/ 3370997 h 5145206"/>
                  <a:gd name="connsiteX29" fmla="*/ 750627 w 778440"/>
                  <a:gd name="connsiteY29" fmla="*/ 3466531 h 5145206"/>
                  <a:gd name="connsiteX30" fmla="*/ 777922 w 778440"/>
                  <a:gd name="connsiteY30" fmla="*/ 3780429 h 5145206"/>
                  <a:gd name="connsiteX31" fmla="*/ 736979 w 778440"/>
                  <a:gd name="connsiteY31" fmla="*/ 4271749 h 5145206"/>
                  <a:gd name="connsiteX32" fmla="*/ 709684 w 778440"/>
                  <a:gd name="connsiteY32" fmla="*/ 4380931 h 5145206"/>
                  <a:gd name="connsiteX33" fmla="*/ 641445 w 778440"/>
                  <a:gd name="connsiteY33" fmla="*/ 4531056 h 5145206"/>
                  <a:gd name="connsiteX34" fmla="*/ 614149 w 778440"/>
                  <a:gd name="connsiteY34" fmla="*/ 4572000 h 5145206"/>
                  <a:gd name="connsiteX35" fmla="*/ 573206 w 778440"/>
                  <a:gd name="connsiteY35" fmla="*/ 4667534 h 5145206"/>
                  <a:gd name="connsiteX36" fmla="*/ 504967 w 778440"/>
                  <a:gd name="connsiteY36" fmla="*/ 4776716 h 5145206"/>
                  <a:gd name="connsiteX37" fmla="*/ 464024 w 778440"/>
                  <a:gd name="connsiteY37" fmla="*/ 4858603 h 5145206"/>
                  <a:gd name="connsiteX38" fmla="*/ 450376 w 778440"/>
                  <a:gd name="connsiteY38" fmla="*/ 4913194 h 5145206"/>
                  <a:gd name="connsiteX39" fmla="*/ 423081 w 778440"/>
                  <a:gd name="connsiteY39" fmla="*/ 4954137 h 5145206"/>
                  <a:gd name="connsiteX40" fmla="*/ 354842 w 778440"/>
                  <a:gd name="connsiteY40" fmla="*/ 5063319 h 5145206"/>
                  <a:gd name="connsiteX41" fmla="*/ 341194 w 778440"/>
                  <a:gd name="connsiteY41" fmla="*/ 5104262 h 5145206"/>
                  <a:gd name="connsiteX42" fmla="*/ 300251 w 778440"/>
                  <a:gd name="connsiteY42"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50376 w 778440"/>
                  <a:gd name="connsiteY37" fmla="*/ 4913194 h 5145206"/>
                  <a:gd name="connsiteX38" fmla="*/ 423081 w 778440"/>
                  <a:gd name="connsiteY38" fmla="*/ 4954137 h 5145206"/>
                  <a:gd name="connsiteX39" fmla="*/ 354842 w 778440"/>
                  <a:gd name="connsiteY39" fmla="*/ 5063319 h 5145206"/>
                  <a:gd name="connsiteX40" fmla="*/ 341194 w 778440"/>
                  <a:gd name="connsiteY40" fmla="*/ 5104262 h 5145206"/>
                  <a:gd name="connsiteX41" fmla="*/ 300251 w 778440"/>
                  <a:gd name="connsiteY41"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41194 w 778440"/>
                  <a:gd name="connsiteY39" fmla="*/ 5104262 h 5145206"/>
                  <a:gd name="connsiteX40" fmla="*/ 300251 w 778440"/>
                  <a:gd name="connsiteY40"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00251 w 778440"/>
                  <a:gd name="connsiteY39" fmla="*/ 5145206 h 5145206"/>
                  <a:gd name="connsiteX0" fmla="*/ 428680 w 770392"/>
                  <a:gd name="connsiteY0" fmla="*/ 0 h 5145206"/>
                  <a:gd name="connsiteX1" fmla="*/ 319498 w 770392"/>
                  <a:gd name="connsiteY1" fmla="*/ 136477 h 5145206"/>
                  <a:gd name="connsiteX2" fmla="*/ 278555 w 770392"/>
                  <a:gd name="connsiteY2" fmla="*/ 204716 h 5145206"/>
                  <a:gd name="connsiteX3" fmla="*/ 223964 w 770392"/>
                  <a:gd name="connsiteY3" fmla="*/ 286603 h 5145206"/>
                  <a:gd name="connsiteX4" fmla="*/ 169373 w 770392"/>
                  <a:gd name="connsiteY4" fmla="*/ 409432 h 5145206"/>
                  <a:gd name="connsiteX5" fmla="*/ 87486 w 770392"/>
                  <a:gd name="connsiteY5" fmla="*/ 586853 h 5145206"/>
                  <a:gd name="connsiteX6" fmla="*/ 19248 w 770392"/>
                  <a:gd name="connsiteY6" fmla="*/ 846161 h 5145206"/>
                  <a:gd name="connsiteX7" fmla="*/ 5600 w 770392"/>
                  <a:gd name="connsiteY7" fmla="*/ 914400 h 5145206"/>
                  <a:gd name="connsiteX8" fmla="*/ 5600 w 770392"/>
                  <a:gd name="connsiteY8" fmla="*/ 1569492 h 5145206"/>
                  <a:gd name="connsiteX9" fmla="*/ 73839 w 770392"/>
                  <a:gd name="connsiteY9" fmla="*/ 1856095 h 5145206"/>
                  <a:gd name="connsiteX10" fmla="*/ 114782 w 770392"/>
                  <a:gd name="connsiteY10" fmla="*/ 1965277 h 5145206"/>
                  <a:gd name="connsiteX11" fmla="*/ 142077 w 770392"/>
                  <a:gd name="connsiteY11" fmla="*/ 2074459 h 5145206"/>
                  <a:gd name="connsiteX12" fmla="*/ 183021 w 770392"/>
                  <a:gd name="connsiteY12" fmla="*/ 2156346 h 5145206"/>
                  <a:gd name="connsiteX13" fmla="*/ 237612 w 770392"/>
                  <a:gd name="connsiteY13" fmla="*/ 2279176 h 5145206"/>
                  <a:gd name="connsiteX14" fmla="*/ 264907 w 770392"/>
                  <a:gd name="connsiteY14" fmla="*/ 2320119 h 5145206"/>
                  <a:gd name="connsiteX15" fmla="*/ 305851 w 770392"/>
                  <a:gd name="connsiteY15" fmla="*/ 2388358 h 5145206"/>
                  <a:gd name="connsiteX16" fmla="*/ 333146 w 770392"/>
                  <a:gd name="connsiteY16" fmla="*/ 2442949 h 5145206"/>
                  <a:gd name="connsiteX17" fmla="*/ 387737 w 770392"/>
                  <a:gd name="connsiteY17" fmla="*/ 2497540 h 5145206"/>
                  <a:gd name="connsiteX18" fmla="*/ 455976 w 770392"/>
                  <a:gd name="connsiteY18" fmla="*/ 2634017 h 5145206"/>
                  <a:gd name="connsiteX19" fmla="*/ 510567 w 770392"/>
                  <a:gd name="connsiteY19" fmla="*/ 2784143 h 5145206"/>
                  <a:gd name="connsiteX20" fmla="*/ 524215 w 770392"/>
                  <a:gd name="connsiteY20" fmla="*/ 2838734 h 5145206"/>
                  <a:gd name="connsiteX21" fmla="*/ 578806 w 770392"/>
                  <a:gd name="connsiteY21" fmla="*/ 2934268 h 5145206"/>
                  <a:gd name="connsiteX22" fmla="*/ 592454 w 770392"/>
                  <a:gd name="connsiteY22" fmla="*/ 2988859 h 5145206"/>
                  <a:gd name="connsiteX23" fmla="*/ 633397 w 770392"/>
                  <a:gd name="connsiteY23" fmla="*/ 3070746 h 5145206"/>
                  <a:gd name="connsiteX24" fmla="*/ 660692 w 770392"/>
                  <a:gd name="connsiteY24" fmla="*/ 3138985 h 5145206"/>
                  <a:gd name="connsiteX25" fmla="*/ 674340 w 770392"/>
                  <a:gd name="connsiteY25" fmla="*/ 3220871 h 5145206"/>
                  <a:gd name="connsiteX26" fmla="*/ 715283 w 770392"/>
                  <a:gd name="connsiteY26" fmla="*/ 3370997 h 5145206"/>
                  <a:gd name="connsiteX27" fmla="*/ 742579 w 770392"/>
                  <a:gd name="connsiteY27" fmla="*/ 3466531 h 5145206"/>
                  <a:gd name="connsiteX28" fmla="*/ 769874 w 770392"/>
                  <a:gd name="connsiteY28" fmla="*/ 3780429 h 5145206"/>
                  <a:gd name="connsiteX29" fmla="*/ 728931 w 770392"/>
                  <a:gd name="connsiteY29" fmla="*/ 4271749 h 5145206"/>
                  <a:gd name="connsiteX30" fmla="*/ 701636 w 770392"/>
                  <a:gd name="connsiteY30" fmla="*/ 4380931 h 5145206"/>
                  <a:gd name="connsiteX31" fmla="*/ 633397 w 770392"/>
                  <a:gd name="connsiteY31" fmla="*/ 4531056 h 5145206"/>
                  <a:gd name="connsiteX32" fmla="*/ 606101 w 770392"/>
                  <a:gd name="connsiteY32" fmla="*/ 4572000 h 5145206"/>
                  <a:gd name="connsiteX33" fmla="*/ 565158 w 770392"/>
                  <a:gd name="connsiteY33" fmla="*/ 4667534 h 5145206"/>
                  <a:gd name="connsiteX34" fmla="*/ 496919 w 770392"/>
                  <a:gd name="connsiteY34" fmla="*/ 4776716 h 5145206"/>
                  <a:gd name="connsiteX35" fmla="*/ 455976 w 770392"/>
                  <a:gd name="connsiteY35" fmla="*/ 4858603 h 5145206"/>
                  <a:gd name="connsiteX36" fmla="*/ 415033 w 770392"/>
                  <a:gd name="connsiteY36" fmla="*/ 4954137 h 5145206"/>
                  <a:gd name="connsiteX37" fmla="*/ 346794 w 770392"/>
                  <a:gd name="connsiteY37" fmla="*/ 5063319 h 5145206"/>
                  <a:gd name="connsiteX38" fmla="*/ 292203 w 770392"/>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277385 w 782870"/>
                  <a:gd name="connsiteY14" fmla="*/ 2320119 h 5145206"/>
                  <a:gd name="connsiteX15" fmla="*/ 318329 w 782870"/>
                  <a:gd name="connsiteY15" fmla="*/ 2388358 h 5145206"/>
                  <a:gd name="connsiteX16" fmla="*/ 345624 w 782870"/>
                  <a:gd name="connsiteY16" fmla="*/ 2442949 h 5145206"/>
                  <a:gd name="connsiteX17" fmla="*/ 400215 w 782870"/>
                  <a:gd name="connsiteY17" fmla="*/ 2497540 h 5145206"/>
                  <a:gd name="connsiteX18" fmla="*/ 468454 w 782870"/>
                  <a:gd name="connsiteY18" fmla="*/ 2634017 h 5145206"/>
                  <a:gd name="connsiteX19" fmla="*/ 523045 w 782870"/>
                  <a:gd name="connsiteY19" fmla="*/ 2784143 h 5145206"/>
                  <a:gd name="connsiteX20" fmla="*/ 536693 w 782870"/>
                  <a:gd name="connsiteY20" fmla="*/ 2838734 h 5145206"/>
                  <a:gd name="connsiteX21" fmla="*/ 591284 w 782870"/>
                  <a:gd name="connsiteY21" fmla="*/ 2934268 h 5145206"/>
                  <a:gd name="connsiteX22" fmla="*/ 604932 w 782870"/>
                  <a:gd name="connsiteY22" fmla="*/ 2988859 h 5145206"/>
                  <a:gd name="connsiteX23" fmla="*/ 645875 w 782870"/>
                  <a:gd name="connsiteY23" fmla="*/ 3070746 h 5145206"/>
                  <a:gd name="connsiteX24" fmla="*/ 673170 w 782870"/>
                  <a:gd name="connsiteY24" fmla="*/ 3138985 h 5145206"/>
                  <a:gd name="connsiteX25" fmla="*/ 686818 w 782870"/>
                  <a:gd name="connsiteY25" fmla="*/ 3220871 h 5145206"/>
                  <a:gd name="connsiteX26" fmla="*/ 727761 w 782870"/>
                  <a:gd name="connsiteY26" fmla="*/ 3370997 h 5145206"/>
                  <a:gd name="connsiteX27" fmla="*/ 755057 w 782870"/>
                  <a:gd name="connsiteY27" fmla="*/ 3466531 h 5145206"/>
                  <a:gd name="connsiteX28" fmla="*/ 782352 w 782870"/>
                  <a:gd name="connsiteY28" fmla="*/ 3780429 h 5145206"/>
                  <a:gd name="connsiteX29" fmla="*/ 741409 w 782870"/>
                  <a:gd name="connsiteY29" fmla="*/ 4271749 h 5145206"/>
                  <a:gd name="connsiteX30" fmla="*/ 714114 w 782870"/>
                  <a:gd name="connsiteY30" fmla="*/ 4380931 h 5145206"/>
                  <a:gd name="connsiteX31" fmla="*/ 645875 w 782870"/>
                  <a:gd name="connsiteY31" fmla="*/ 4531056 h 5145206"/>
                  <a:gd name="connsiteX32" fmla="*/ 618579 w 782870"/>
                  <a:gd name="connsiteY32" fmla="*/ 4572000 h 5145206"/>
                  <a:gd name="connsiteX33" fmla="*/ 577636 w 782870"/>
                  <a:gd name="connsiteY33" fmla="*/ 4667534 h 5145206"/>
                  <a:gd name="connsiteX34" fmla="*/ 509397 w 782870"/>
                  <a:gd name="connsiteY34" fmla="*/ 4776716 h 5145206"/>
                  <a:gd name="connsiteX35" fmla="*/ 468454 w 782870"/>
                  <a:gd name="connsiteY35" fmla="*/ 4858603 h 5145206"/>
                  <a:gd name="connsiteX36" fmla="*/ 427511 w 782870"/>
                  <a:gd name="connsiteY36" fmla="*/ 4954137 h 5145206"/>
                  <a:gd name="connsiteX37" fmla="*/ 359272 w 782870"/>
                  <a:gd name="connsiteY37" fmla="*/ 5063319 h 5145206"/>
                  <a:gd name="connsiteX38" fmla="*/ 304681 w 782870"/>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36693 w 782870"/>
                  <a:gd name="connsiteY19" fmla="*/ 2838734 h 5145206"/>
                  <a:gd name="connsiteX20" fmla="*/ 591284 w 782870"/>
                  <a:gd name="connsiteY20" fmla="*/ 2934268 h 5145206"/>
                  <a:gd name="connsiteX21" fmla="*/ 604932 w 782870"/>
                  <a:gd name="connsiteY21" fmla="*/ 2988859 h 5145206"/>
                  <a:gd name="connsiteX22" fmla="*/ 645875 w 782870"/>
                  <a:gd name="connsiteY22" fmla="*/ 3070746 h 5145206"/>
                  <a:gd name="connsiteX23" fmla="*/ 673170 w 782870"/>
                  <a:gd name="connsiteY23" fmla="*/ 3138985 h 5145206"/>
                  <a:gd name="connsiteX24" fmla="*/ 686818 w 782870"/>
                  <a:gd name="connsiteY24" fmla="*/ 3220871 h 5145206"/>
                  <a:gd name="connsiteX25" fmla="*/ 727761 w 782870"/>
                  <a:gd name="connsiteY25" fmla="*/ 3370997 h 5145206"/>
                  <a:gd name="connsiteX26" fmla="*/ 755057 w 782870"/>
                  <a:gd name="connsiteY26" fmla="*/ 3466531 h 5145206"/>
                  <a:gd name="connsiteX27" fmla="*/ 782352 w 782870"/>
                  <a:gd name="connsiteY27" fmla="*/ 3780429 h 5145206"/>
                  <a:gd name="connsiteX28" fmla="*/ 741409 w 782870"/>
                  <a:gd name="connsiteY28" fmla="*/ 4271749 h 5145206"/>
                  <a:gd name="connsiteX29" fmla="*/ 714114 w 782870"/>
                  <a:gd name="connsiteY29" fmla="*/ 4380931 h 5145206"/>
                  <a:gd name="connsiteX30" fmla="*/ 645875 w 782870"/>
                  <a:gd name="connsiteY30" fmla="*/ 4531056 h 5145206"/>
                  <a:gd name="connsiteX31" fmla="*/ 618579 w 782870"/>
                  <a:gd name="connsiteY31" fmla="*/ 4572000 h 5145206"/>
                  <a:gd name="connsiteX32" fmla="*/ 577636 w 782870"/>
                  <a:gd name="connsiteY32" fmla="*/ 4667534 h 5145206"/>
                  <a:gd name="connsiteX33" fmla="*/ 509397 w 782870"/>
                  <a:gd name="connsiteY33" fmla="*/ 4776716 h 5145206"/>
                  <a:gd name="connsiteX34" fmla="*/ 468454 w 782870"/>
                  <a:gd name="connsiteY34" fmla="*/ 4858603 h 5145206"/>
                  <a:gd name="connsiteX35" fmla="*/ 427511 w 782870"/>
                  <a:gd name="connsiteY35" fmla="*/ 4954137 h 5145206"/>
                  <a:gd name="connsiteX36" fmla="*/ 359272 w 782870"/>
                  <a:gd name="connsiteY36" fmla="*/ 5063319 h 5145206"/>
                  <a:gd name="connsiteX37" fmla="*/ 304681 w 782870"/>
                  <a:gd name="connsiteY37"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04932 w 782870"/>
                  <a:gd name="connsiteY20" fmla="*/ 2988859 h 5145206"/>
                  <a:gd name="connsiteX21" fmla="*/ 645875 w 782870"/>
                  <a:gd name="connsiteY21" fmla="*/ 3070746 h 5145206"/>
                  <a:gd name="connsiteX22" fmla="*/ 673170 w 782870"/>
                  <a:gd name="connsiteY22" fmla="*/ 3138985 h 5145206"/>
                  <a:gd name="connsiteX23" fmla="*/ 686818 w 782870"/>
                  <a:gd name="connsiteY23" fmla="*/ 3220871 h 5145206"/>
                  <a:gd name="connsiteX24" fmla="*/ 727761 w 782870"/>
                  <a:gd name="connsiteY24" fmla="*/ 3370997 h 5145206"/>
                  <a:gd name="connsiteX25" fmla="*/ 755057 w 782870"/>
                  <a:gd name="connsiteY25" fmla="*/ 3466531 h 5145206"/>
                  <a:gd name="connsiteX26" fmla="*/ 782352 w 782870"/>
                  <a:gd name="connsiteY26" fmla="*/ 3780429 h 5145206"/>
                  <a:gd name="connsiteX27" fmla="*/ 741409 w 782870"/>
                  <a:gd name="connsiteY27" fmla="*/ 4271749 h 5145206"/>
                  <a:gd name="connsiteX28" fmla="*/ 714114 w 782870"/>
                  <a:gd name="connsiteY28" fmla="*/ 4380931 h 5145206"/>
                  <a:gd name="connsiteX29" fmla="*/ 645875 w 782870"/>
                  <a:gd name="connsiteY29" fmla="*/ 4531056 h 5145206"/>
                  <a:gd name="connsiteX30" fmla="*/ 618579 w 782870"/>
                  <a:gd name="connsiteY30" fmla="*/ 4572000 h 5145206"/>
                  <a:gd name="connsiteX31" fmla="*/ 577636 w 782870"/>
                  <a:gd name="connsiteY31" fmla="*/ 4667534 h 5145206"/>
                  <a:gd name="connsiteX32" fmla="*/ 509397 w 782870"/>
                  <a:gd name="connsiteY32" fmla="*/ 4776716 h 5145206"/>
                  <a:gd name="connsiteX33" fmla="*/ 468454 w 782870"/>
                  <a:gd name="connsiteY33" fmla="*/ 4858603 h 5145206"/>
                  <a:gd name="connsiteX34" fmla="*/ 427511 w 782870"/>
                  <a:gd name="connsiteY34" fmla="*/ 4954137 h 5145206"/>
                  <a:gd name="connsiteX35" fmla="*/ 359272 w 782870"/>
                  <a:gd name="connsiteY35" fmla="*/ 5063319 h 5145206"/>
                  <a:gd name="connsiteX36" fmla="*/ 304681 w 782870"/>
                  <a:gd name="connsiteY36"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577636 w 782870"/>
                  <a:gd name="connsiteY29" fmla="*/ 4667534 h 5145206"/>
                  <a:gd name="connsiteX30" fmla="*/ 509397 w 782870"/>
                  <a:gd name="connsiteY30" fmla="*/ 4776716 h 5145206"/>
                  <a:gd name="connsiteX31" fmla="*/ 468454 w 782870"/>
                  <a:gd name="connsiteY31" fmla="*/ 4858603 h 5145206"/>
                  <a:gd name="connsiteX32" fmla="*/ 427511 w 782870"/>
                  <a:gd name="connsiteY32" fmla="*/ 4954137 h 5145206"/>
                  <a:gd name="connsiteX33" fmla="*/ 359272 w 782870"/>
                  <a:gd name="connsiteY33" fmla="*/ 5063319 h 5145206"/>
                  <a:gd name="connsiteX34" fmla="*/ 304681 w 782870"/>
                  <a:gd name="connsiteY34"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523045 w 782870"/>
                  <a:gd name="connsiteY17" fmla="*/ 2784143 h 5145206"/>
                  <a:gd name="connsiteX18" fmla="*/ 591284 w 782870"/>
                  <a:gd name="connsiteY18" fmla="*/ 2934268 h 5145206"/>
                  <a:gd name="connsiteX19" fmla="*/ 645875 w 782870"/>
                  <a:gd name="connsiteY19" fmla="*/ 3070746 h 5145206"/>
                  <a:gd name="connsiteX20" fmla="*/ 673170 w 782870"/>
                  <a:gd name="connsiteY20" fmla="*/ 3138985 h 5145206"/>
                  <a:gd name="connsiteX21" fmla="*/ 686818 w 782870"/>
                  <a:gd name="connsiteY21" fmla="*/ 3220871 h 5145206"/>
                  <a:gd name="connsiteX22" fmla="*/ 727761 w 782870"/>
                  <a:gd name="connsiteY22" fmla="*/ 3370997 h 5145206"/>
                  <a:gd name="connsiteX23" fmla="*/ 755057 w 782870"/>
                  <a:gd name="connsiteY23" fmla="*/ 3466531 h 5145206"/>
                  <a:gd name="connsiteX24" fmla="*/ 782352 w 782870"/>
                  <a:gd name="connsiteY24" fmla="*/ 3780429 h 5145206"/>
                  <a:gd name="connsiteX25" fmla="*/ 741409 w 782870"/>
                  <a:gd name="connsiteY25" fmla="*/ 4271749 h 5145206"/>
                  <a:gd name="connsiteX26" fmla="*/ 714114 w 782870"/>
                  <a:gd name="connsiteY26" fmla="*/ 4380931 h 5145206"/>
                  <a:gd name="connsiteX27" fmla="*/ 645875 w 782870"/>
                  <a:gd name="connsiteY27" fmla="*/ 4531056 h 5145206"/>
                  <a:gd name="connsiteX28" fmla="*/ 577636 w 782870"/>
                  <a:gd name="connsiteY28" fmla="*/ 4667534 h 5145206"/>
                  <a:gd name="connsiteX29" fmla="*/ 509397 w 782870"/>
                  <a:gd name="connsiteY29" fmla="*/ 4776716 h 5145206"/>
                  <a:gd name="connsiteX30" fmla="*/ 468454 w 782870"/>
                  <a:gd name="connsiteY30" fmla="*/ 4858603 h 5145206"/>
                  <a:gd name="connsiteX31" fmla="*/ 427511 w 782870"/>
                  <a:gd name="connsiteY31" fmla="*/ 4954137 h 5145206"/>
                  <a:gd name="connsiteX32" fmla="*/ 359272 w 782870"/>
                  <a:gd name="connsiteY32" fmla="*/ 5063319 h 5145206"/>
                  <a:gd name="connsiteX33" fmla="*/ 304681 w 782870"/>
                  <a:gd name="connsiteY33" fmla="*/ 5145206 h 51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2870" h="5145206">
                    <a:moveTo>
                      <a:pt x="441158" y="0"/>
                    </a:moveTo>
                    <a:cubicBezTo>
                      <a:pt x="404764" y="45492"/>
                      <a:pt x="361950" y="86520"/>
                      <a:pt x="331976" y="136477"/>
                    </a:cubicBezTo>
                    <a:cubicBezTo>
                      <a:pt x="318328" y="159223"/>
                      <a:pt x="305274" y="182337"/>
                      <a:pt x="291033" y="204716"/>
                    </a:cubicBezTo>
                    <a:cubicBezTo>
                      <a:pt x="273421" y="232393"/>
                      <a:pt x="253320" y="258473"/>
                      <a:pt x="236442" y="286603"/>
                    </a:cubicBezTo>
                    <a:cubicBezTo>
                      <a:pt x="204393" y="340018"/>
                      <a:pt x="209233" y="350105"/>
                      <a:pt x="181851" y="409432"/>
                    </a:cubicBezTo>
                    <a:cubicBezTo>
                      <a:pt x="145459" y="488282"/>
                      <a:pt x="124818" y="512290"/>
                      <a:pt x="99964" y="586853"/>
                    </a:cubicBezTo>
                    <a:cubicBezTo>
                      <a:pt x="61825" y="701270"/>
                      <a:pt x="48305" y="763143"/>
                      <a:pt x="31726" y="846161"/>
                    </a:cubicBezTo>
                    <a:cubicBezTo>
                      <a:pt x="15147" y="929179"/>
                      <a:pt x="2767" y="964404"/>
                      <a:pt x="492" y="1084959"/>
                    </a:cubicBezTo>
                    <a:cubicBezTo>
                      <a:pt x="-1783" y="1205514"/>
                      <a:pt x="3774" y="1440969"/>
                      <a:pt x="18078" y="1569492"/>
                    </a:cubicBezTo>
                    <a:cubicBezTo>
                      <a:pt x="32382" y="1698015"/>
                      <a:pt x="68120" y="1790131"/>
                      <a:pt x="86317" y="1856095"/>
                    </a:cubicBezTo>
                    <a:cubicBezTo>
                      <a:pt x="104514" y="1922059"/>
                      <a:pt x="115887" y="1928883"/>
                      <a:pt x="127260" y="1965277"/>
                    </a:cubicBezTo>
                    <a:cubicBezTo>
                      <a:pt x="138633" y="2001671"/>
                      <a:pt x="138299" y="2037882"/>
                      <a:pt x="154555" y="2074459"/>
                    </a:cubicBezTo>
                    <a:cubicBezTo>
                      <a:pt x="166949" y="2102346"/>
                      <a:pt x="182871" y="2128564"/>
                      <a:pt x="195499" y="2156346"/>
                    </a:cubicBezTo>
                    <a:cubicBezTo>
                      <a:pt x="228001" y="2227851"/>
                      <a:pt x="229618" y="2240507"/>
                      <a:pt x="250090" y="2279176"/>
                    </a:cubicBezTo>
                    <a:cubicBezTo>
                      <a:pt x="270562" y="2317845"/>
                      <a:pt x="302407" y="2361063"/>
                      <a:pt x="318329" y="2388358"/>
                    </a:cubicBezTo>
                    <a:cubicBezTo>
                      <a:pt x="334251" y="2415653"/>
                      <a:pt x="332709" y="2417645"/>
                      <a:pt x="345624" y="2442949"/>
                    </a:cubicBezTo>
                    <a:cubicBezTo>
                      <a:pt x="358539" y="2468253"/>
                      <a:pt x="366248" y="2483315"/>
                      <a:pt x="395818" y="2540181"/>
                    </a:cubicBezTo>
                    <a:cubicBezTo>
                      <a:pt x="425388" y="2597047"/>
                      <a:pt x="490467" y="2718462"/>
                      <a:pt x="523045" y="2784143"/>
                    </a:cubicBezTo>
                    <a:cubicBezTo>
                      <a:pt x="555623" y="2849824"/>
                      <a:pt x="577636" y="2900149"/>
                      <a:pt x="591284" y="2934268"/>
                    </a:cubicBezTo>
                    <a:cubicBezTo>
                      <a:pt x="611756" y="2982035"/>
                      <a:pt x="632227" y="3036627"/>
                      <a:pt x="645875" y="3070746"/>
                    </a:cubicBezTo>
                    <a:lnTo>
                      <a:pt x="673170" y="3138985"/>
                    </a:lnTo>
                    <a:cubicBezTo>
                      <a:pt x="677719" y="3166280"/>
                      <a:pt x="681391" y="3193737"/>
                      <a:pt x="686818" y="3220871"/>
                    </a:cubicBezTo>
                    <a:cubicBezTo>
                      <a:pt x="694534" y="3259448"/>
                      <a:pt x="719971" y="3342435"/>
                      <a:pt x="727761" y="3370997"/>
                    </a:cubicBezTo>
                    <a:cubicBezTo>
                      <a:pt x="753462" y="3465236"/>
                      <a:pt x="728909" y="3388089"/>
                      <a:pt x="755057" y="3466531"/>
                    </a:cubicBezTo>
                    <a:cubicBezTo>
                      <a:pt x="764155" y="3571164"/>
                      <a:pt x="786550" y="3675485"/>
                      <a:pt x="782352" y="3780429"/>
                    </a:cubicBezTo>
                    <a:cubicBezTo>
                      <a:pt x="770622" y="4073708"/>
                      <a:pt x="787302" y="4053758"/>
                      <a:pt x="741409" y="4271749"/>
                    </a:cubicBezTo>
                    <a:cubicBezTo>
                      <a:pt x="733681" y="4308458"/>
                      <a:pt x="728892" y="4346450"/>
                      <a:pt x="714114" y="4380931"/>
                    </a:cubicBezTo>
                    <a:cubicBezTo>
                      <a:pt x="696391" y="4422284"/>
                      <a:pt x="668621" y="4483289"/>
                      <a:pt x="645875" y="4531056"/>
                    </a:cubicBezTo>
                    <a:cubicBezTo>
                      <a:pt x="623129" y="4578823"/>
                      <a:pt x="600382" y="4626591"/>
                      <a:pt x="577636" y="4667534"/>
                    </a:cubicBezTo>
                    <a:cubicBezTo>
                      <a:pt x="554890" y="4708477"/>
                      <a:pt x="581240" y="4704873"/>
                      <a:pt x="509397" y="4776716"/>
                    </a:cubicBezTo>
                    <a:cubicBezTo>
                      <a:pt x="495749" y="4804012"/>
                      <a:pt x="482102" y="4829033"/>
                      <a:pt x="468454" y="4858603"/>
                    </a:cubicBezTo>
                    <a:cubicBezTo>
                      <a:pt x="454806" y="4888173"/>
                      <a:pt x="445708" y="4920018"/>
                      <a:pt x="427511" y="4954137"/>
                    </a:cubicBezTo>
                    <a:cubicBezTo>
                      <a:pt x="409314" y="4988256"/>
                      <a:pt x="437554" y="4958942"/>
                      <a:pt x="359272" y="5063319"/>
                    </a:cubicBezTo>
                    <a:cubicBezTo>
                      <a:pt x="338800" y="5095164"/>
                      <a:pt x="316054" y="5128146"/>
                      <a:pt x="304681" y="5145206"/>
                    </a:cubicBezTo>
                  </a:path>
                </a:pathLst>
              </a:cu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9DEFB446-1595-6C00-3544-C4B5C1EBA257}"/>
                  </a:ext>
                </a:extLst>
              </p:cNvPr>
              <p:cNvSpPr/>
              <p:nvPr/>
            </p:nvSpPr>
            <p:spPr>
              <a:xfrm>
                <a:off x="490712" y="-1380962"/>
                <a:ext cx="110248" cy="747590"/>
              </a:xfrm>
              <a:custGeom>
                <a:avLst/>
                <a:gdLst>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09182 w 778440"/>
                  <a:gd name="connsiteY12" fmla="*/ 1910686 h 5145206"/>
                  <a:gd name="connsiteX13" fmla="*/ 122830 w 778440"/>
                  <a:gd name="connsiteY13" fmla="*/ 1965277 h 5145206"/>
                  <a:gd name="connsiteX14" fmla="*/ 150125 w 778440"/>
                  <a:gd name="connsiteY14" fmla="*/ 2074459 h 5145206"/>
                  <a:gd name="connsiteX15" fmla="*/ 191069 w 778440"/>
                  <a:gd name="connsiteY15" fmla="*/ 2156346 h 5145206"/>
                  <a:gd name="connsiteX16" fmla="*/ 245660 w 778440"/>
                  <a:gd name="connsiteY16" fmla="*/ 2279176 h 5145206"/>
                  <a:gd name="connsiteX17" fmla="*/ 272955 w 778440"/>
                  <a:gd name="connsiteY17" fmla="*/ 2320119 h 5145206"/>
                  <a:gd name="connsiteX18" fmla="*/ 313899 w 778440"/>
                  <a:gd name="connsiteY18" fmla="*/ 2388358 h 5145206"/>
                  <a:gd name="connsiteX19" fmla="*/ 341194 w 778440"/>
                  <a:gd name="connsiteY19" fmla="*/ 2442949 h 5145206"/>
                  <a:gd name="connsiteX20" fmla="*/ 395785 w 778440"/>
                  <a:gd name="connsiteY20" fmla="*/ 2497540 h 5145206"/>
                  <a:gd name="connsiteX21" fmla="*/ 464024 w 778440"/>
                  <a:gd name="connsiteY21" fmla="*/ 2634017 h 5145206"/>
                  <a:gd name="connsiteX22" fmla="*/ 518615 w 778440"/>
                  <a:gd name="connsiteY22" fmla="*/ 2784143 h 5145206"/>
                  <a:gd name="connsiteX23" fmla="*/ 532263 w 778440"/>
                  <a:gd name="connsiteY23" fmla="*/ 2838734 h 5145206"/>
                  <a:gd name="connsiteX24" fmla="*/ 586854 w 778440"/>
                  <a:gd name="connsiteY24" fmla="*/ 2934268 h 5145206"/>
                  <a:gd name="connsiteX25" fmla="*/ 600502 w 778440"/>
                  <a:gd name="connsiteY25" fmla="*/ 2988859 h 5145206"/>
                  <a:gd name="connsiteX26" fmla="*/ 641445 w 778440"/>
                  <a:gd name="connsiteY26" fmla="*/ 3070746 h 5145206"/>
                  <a:gd name="connsiteX27" fmla="*/ 668740 w 778440"/>
                  <a:gd name="connsiteY27" fmla="*/ 3138985 h 5145206"/>
                  <a:gd name="connsiteX28" fmla="*/ 682388 w 778440"/>
                  <a:gd name="connsiteY28" fmla="*/ 3220871 h 5145206"/>
                  <a:gd name="connsiteX29" fmla="*/ 723331 w 778440"/>
                  <a:gd name="connsiteY29" fmla="*/ 3370997 h 5145206"/>
                  <a:gd name="connsiteX30" fmla="*/ 750627 w 778440"/>
                  <a:gd name="connsiteY30" fmla="*/ 3466531 h 5145206"/>
                  <a:gd name="connsiteX31" fmla="*/ 777922 w 778440"/>
                  <a:gd name="connsiteY31" fmla="*/ 3780429 h 5145206"/>
                  <a:gd name="connsiteX32" fmla="*/ 736979 w 778440"/>
                  <a:gd name="connsiteY32" fmla="*/ 4271749 h 5145206"/>
                  <a:gd name="connsiteX33" fmla="*/ 709684 w 778440"/>
                  <a:gd name="connsiteY33" fmla="*/ 4380931 h 5145206"/>
                  <a:gd name="connsiteX34" fmla="*/ 641445 w 778440"/>
                  <a:gd name="connsiteY34" fmla="*/ 4531056 h 5145206"/>
                  <a:gd name="connsiteX35" fmla="*/ 614149 w 778440"/>
                  <a:gd name="connsiteY35" fmla="*/ 4572000 h 5145206"/>
                  <a:gd name="connsiteX36" fmla="*/ 573206 w 778440"/>
                  <a:gd name="connsiteY36" fmla="*/ 4667534 h 5145206"/>
                  <a:gd name="connsiteX37" fmla="*/ 504967 w 778440"/>
                  <a:gd name="connsiteY37" fmla="*/ 4776716 h 5145206"/>
                  <a:gd name="connsiteX38" fmla="*/ 464024 w 778440"/>
                  <a:gd name="connsiteY38" fmla="*/ 4858603 h 5145206"/>
                  <a:gd name="connsiteX39" fmla="*/ 450376 w 778440"/>
                  <a:gd name="connsiteY39" fmla="*/ 4913194 h 5145206"/>
                  <a:gd name="connsiteX40" fmla="*/ 423081 w 778440"/>
                  <a:gd name="connsiteY40" fmla="*/ 4954137 h 5145206"/>
                  <a:gd name="connsiteX41" fmla="*/ 354842 w 778440"/>
                  <a:gd name="connsiteY41" fmla="*/ 5063319 h 5145206"/>
                  <a:gd name="connsiteX42" fmla="*/ 341194 w 778440"/>
                  <a:gd name="connsiteY42" fmla="*/ 5104262 h 5145206"/>
                  <a:gd name="connsiteX43" fmla="*/ 300251 w 778440"/>
                  <a:gd name="connsiteY43"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22830 w 778440"/>
                  <a:gd name="connsiteY12" fmla="*/ 1965277 h 5145206"/>
                  <a:gd name="connsiteX13" fmla="*/ 150125 w 778440"/>
                  <a:gd name="connsiteY13" fmla="*/ 2074459 h 5145206"/>
                  <a:gd name="connsiteX14" fmla="*/ 191069 w 778440"/>
                  <a:gd name="connsiteY14" fmla="*/ 2156346 h 5145206"/>
                  <a:gd name="connsiteX15" fmla="*/ 245660 w 778440"/>
                  <a:gd name="connsiteY15" fmla="*/ 2279176 h 5145206"/>
                  <a:gd name="connsiteX16" fmla="*/ 272955 w 778440"/>
                  <a:gd name="connsiteY16" fmla="*/ 2320119 h 5145206"/>
                  <a:gd name="connsiteX17" fmla="*/ 313899 w 778440"/>
                  <a:gd name="connsiteY17" fmla="*/ 2388358 h 5145206"/>
                  <a:gd name="connsiteX18" fmla="*/ 341194 w 778440"/>
                  <a:gd name="connsiteY18" fmla="*/ 2442949 h 5145206"/>
                  <a:gd name="connsiteX19" fmla="*/ 395785 w 778440"/>
                  <a:gd name="connsiteY19" fmla="*/ 2497540 h 5145206"/>
                  <a:gd name="connsiteX20" fmla="*/ 464024 w 778440"/>
                  <a:gd name="connsiteY20" fmla="*/ 2634017 h 5145206"/>
                  <a:gd name="connsiteX21" fmla="*/ 518615 w 778440"/>
                  <a:gd name="connsiteY21" fmla="*/ 2784143 h 5145206"/>
                  <a:gd name="connsiteX22" fmla="*/ 532263 w 778440"/>
                  <a:gd name="connsiteY22" fmla="*/ 2838734 h 5145206"/>
                  <a:gd name="connsiteX23" fmla="*/ 586854 w 778440"/>
                  <a:gd name="connsiteY23" fmla="*/ 2934268 h 5145206"/>
                  <a:gd name="connsiteX24" fmla="*/ 600502 w 778440"/>
                  <a:gd name="connsiteY24" fmla="*/ 2988859 h 5145206"/>
                  <a:gd name="connsiteX25" fmla="*/ 641445 w 778440"/>
                  <a:gd name="connsiteY25" fmla="*/ 3070746 h 5145206"/>
                  <a:gd name="connsiteX26" fmla="*/ 668740 w 778440"/>
                  <a:gd name="connsiteY26" fmla="*/ 3138985 h 5145206"/>
                  <a:gd name="connsiteX27" fmla="*/ 682388 w 778440"/>
                  <a:gd name="connsiteY27" fmla="*/ 3220871 h 5145206"/>
                  <a:gd name="connsiteX28" fmla="*/ 723331 w 778440"/>
                  <a:gd name="connsiteY28" fmla="*/ 3370997 h 5145206"/>
                  <a:gd name="connsiteX29" fmla="*/ 750627 w 778440"/>
                  <a:gd name="connsiteY29" fmla="*/ 3466531 h 5145206"/>
                  <a:gd name="connsiteX30" fmla="*/ 777922 w 778440"/>
                  <a:gd name="connsiteY30" fmla="*/ 3780429 h 5145206"/>
                  <a:gd name="connsiteX31" fmla="*/ 736979 w 778440"/>
                  <a:gd name="connsiteY31" fmla="*/ 4271749 h 5145206"/>
                  <a:gd name="connsiteX32" fmla="*/ 709684 w 778440"/>
                  <a:gd name="connsiteY32" fmla="*/ 4380931 h 5145206"/>
                  <a:gd name="connsiteX33" fmla="*/ 641445 w 778440"/>
                  <a:gd name="connsiteY33" fmla="*/ 4531056 h 5145206"/>
                  <a:gd name="connsiteX34" fmla="*/ 614149 w 778440"/>
                  <a:gd name="connsiteY34" fmla="*/ 4572000 h 5145206"/>
                  <a:gd name="connsiteX35" fmla="*/ 573206 w 778440"/>
                  <a:gd name="connsiteY35" fmla="*/ 4667534 h 5145206"/>
                  <a:gd name="connsiteX36" fmla="*/ 504967 w 778440"/>
                  <a:gd name="connsiteY36" fmla="*/ 4776716 h 5145206"/>
                  <a:gd name="connsiteX37" fmla="*/ 464024 w 778440"/>
                  <a:gd name="connsiteY37" fmla="*/ 4858603 h 5145206"/>
                  <a:gd name="connsiteX38" fmla="*/ 450376 w 778440"/>
                  <a:gd name="connsiteY38" fmla="*/ 4913194 h 5145206"/>
                  <a:gd name="connsiteX39" fmla="*/ 423081 w 778440"/>
                  <a:gd name="connsiteY39" fmla="*/ 4954137 h 5145206"/>
                  <a:gd name="connsiteX40" fmla="*/ 354842 w 778440"/>
                  <a:gd name="connsiteY40" fmla="*/ 5063319 h 5145206"/>
                  <a:gd name="connsiteX41" fmla="*/ 341194 w 778440"/>
                  <a:gd name="connsiteY41" fmla="*/ 5104262 h 5145206"/>
                  <a:gd name="connsiteX42" fmla="*/ 300251 w 778440"/>
                  <a:gd name="connsiteY42"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50376 w 778440"/>
                  <a:gd name="connsiteY37" fmla="*/ 4913194 h 5145206"/>
                  <a:gd name="connsiteX38" fmla="*/ 423081 w 778440"/>
                  <a:gd name="connsiteY38" fmla="*/ 4954137 h 5145206"/>
                  <a:gd name="connsiteX39" fmla="*/ 354842 w 778440"/>
                  <a:gd name="connsiteY39" fmla="*/ 5063319 h 5145206"/>
                  <a:gd name="connsiteX40" fmla="*/ 341194 w 778440"/>
                  <a:gd name="connsiteY40" fmla="*/ 5104262 h 5145206"/>
                  <a:gd name="connsiteX41" fmla="*/ 300251 w 778440"/>
                  <a:gd name="connsiteY41"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41194 w 778440"/>
                  <a:gd name="connsiteY39" fmla="*/ 5104262 h 5145206"/>
                  <a:gd name="connsiteX40" fmla="*/ 300251 w 778440"/>
                  <a:gd name="connsiteY40"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00251 w 778440"/>
                  <a:gd name="connsiteY39" fmla="*/ 5145206 h 5145206"/>
                  <a:gd name="connsiteX0" fmla="*/ 428680 w 770392"/>
                  <a:gd name="connsiteY0" fmla="*/ 0 h 5145206"/>
                  <a:gd name="connsiteX1" fmla="*/ 319498 w 770392"/>
                  <a:gd name="connsiteY1" fmla="*/ 136477 h 5145206"/>
                  <a:gd name="connsiteX2" fmla="*/ 278555 w 770392"/>
                  <a:gd name="connsiteY2" fmla="*/ 204716 h 5145206"/>
                  <a:gd name="connsiteX3" fmla="*/ 223964 w 770392"/>
                  <a:gd name="connsiteY3" fmla="*/ 286603 h 5145206"/>
                  <a:gd name="connsiteX4" fmla="*/ 169373 w 770392"/>
                  <a:gd name="connsiteY4" fmla="*/ 409432 h 5145206"/>
                  <a:gd name="connsiteX5" fmla="*/ 87486 w 770392"/>
                  <a:gd name="connsiteY5" fmla="*/ 586853 h 5145206"/>
                  <a:gd name="connsiteX6" fmla="*/ 19248 w 770392"/>
                  <a:gd name="connsiteY6" fmla="*/ 846161 h 5145206"/>
                  <a:gd name="connsiteX7" fmla="*/ 5600 w 770392"/>
                  <a:gd name="connsiteY7" fmla="*/ 914400 h 5145206"/>
                  <a:gd name="connsiteX8" fmla="*/ 5600 w 770392"/>
                  <a:gd name="connsiteY8" fmla="*/ 1569492 h 5145206"/>
                  <a:gd name="connsiteX9" fmla="*/ 73839 w 770392"/>
                  <a:gd name="connsiteY9" fmla="*/ 1856095 h 5145206"/>
                  <a:gd name="connsiteX10" fmla="*/ 114782 w 770392"/>
                  <a:gd name="connsiteY10" fmla="*/ 1965277 h 5145206"/>
                  <a:gd name="connsiteX11" fmla="*/ 142077 w 770392"/>
                  <a:gd name="connsiteY11" fmla="*/ 2074459 h 5145206"/>
                  <a:gd name="connsiteX12" fmla="*/ 183021 w 770392"/>
                  <a:gd name="connsiteY12" fmla="*/ 2156346 h 5145206"/>
                  <a:gd name="connsiteX13" fmla="*/ 237612 w 770392"/>
                  <a:gd name="connsiteY13" fmla="*/ 2279176 h 5145206"/>
                  <a:gd name="connsiteX14" fmla="*/ 264907 w 770392"/>
                  <a:gd name="connsiteY14" fmla="*/ 2320119 h 5145206"/>
                  <a:gd name="connsiteX15" fmla="*/ 305851 w 770392"/>
                  <a:gd name="connsiteY15" fmla="*/ 2388358 h 5145206"/>
                  <a:gd name="connsiteX16" fmla="*/ 333146 w 770392"/>
                  <a:gd name="connsiteY16" fmla="*/ 2442949 h 5145206"/>
                  <a:gd name="connsiteX17" fmla="*/ 387737 w 770392"/>
                  <a:gd name="connsiteY17" fmla="*/ 2497540 h 5145206"/>
                  <a:gd name="connsiteX18" fmla="*/ 455976 w 770392"/>
                  <a:gd name="connsiteY18" fmla="*/ 2634017 h 5145206"/>
                  <a:gd name="connsiteX19" fmla="*/ 510567 w 770392"/>
                  <a:gd name="connsiteY19" fmla="*/ 2784143 h 5145206"/>
                  <a:gd name="connsiteX20" fmla="*/ 524215 w 770392"/>
                  <a:gd name="connsiteY20" fmla="*/ 2838734 h 5145206"/>
                  <a:gd name="connsiteX21" fmla="*/ 578806 w 770392"/>
                  <a:gd name="connsiteY21" fmla="*/ 2934268 h 5145206"/>
                  <a:gd name="connsiteX22" fmla="*/ 592454 w 770392"/>
                  <a:gd name="connsiteY22" fmla="*/ 2988859 h 5145206"/>
                  <a:gd name="connsiteX23" fmla="*/ 633397 w 770392"/>
                  <a:gd name="connsiteY23" fmla="*/ 3070746 h 5145206"/>
                  <a:gd name="connsiteX24" fmla="*/ 660692 w 770392"/>
                  <a:gd name="connsiteY24" fmla="*/ 3138985 h 5145206"/>
                  <a:gd name="connsiteX25" fmla="*/ 674340 w 770392"/>
                  <a:gd name="connsiteY25" fmla="*/ 3220871 h 5145206"/>
                  <a:gd name="connsiteX26" fmla="*/ 715283 w 770392"/>
                  <a:gd name="connsiteY26" fmla="*/ 3370997 h 5145206"/>
                  <a:gd name="connsiteX27" fmla="*/ 742579 w 770392"/>
                  <a:gd name="connsiteY27" fmla="*/ 3466531 h 5145206"/>
                  <a:gd name="connsiteX28" fmla="*/ 769874 w 770392"/>
                  <a:gd name="connsiteY28" fmla="*/ 3780429 h 5145206"/>
                  <a:gd name="connsiteX29" fmla="*/ 728931 w 770392"/>
                  <a:gd name="connsiteY29" fmla="*/ 4271749 h 5145206"/>
                  <a:gd name="connsiteX30" fmla="*/ 701636 w 770392"/>
                  <a:gd name="connsiteY30" fmla="*/ 4380931 h 5145206"/>
                  <a:gd name="connsiteX31" fmla="*/ 633397 w 770392"/>
                  <a:gd name="connsiteY31" fmla="*/ 4531056 h 5145206"/>
                  <a:gd name="connsiteX32" fmla="*/ 606101 w 770392"/>
                  <a:gd name="connsiteY32" fmla="*/ 4572000 h 5145206"/>
                  <a:gd name="connsiteX33" fmla="*/ 565158 w 770392"/>
                  <a:gd name="connsiteY33" fmla="*/ 4667534 h 5145206"/>
                  <a:gd name="connsiteX34" fmla="*/ 496919 w 770392"/>
                  <a:gd name="connsiteY34" fmla="*/ 4776716 h 5145206"/>
                  <a:gd name="connsiteX35" fmla="*/ 455976 w 770392"/>
                  <a:gd name="connsiteY35" fmla="*/ 4858603 h 5145206"/>
                  <a:gd name="connsiteX36" fmla="*/ 415033 w 770392"/>
                  <a:gd name="connsiteY36" fmla="*/ 4954137 h 5145206"/>
                  <a:gd name="connsiteX37" fmla="*/ 346794 w 770392"/>
                  <a:gd name="connsiteY37" fmla="*/ 5063319 h 5145206"/>
                  <a:gd name="connsiteX38" fmla="*/ 292203 w 770392"/>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277385 w 782870"/>
                  <a:gd name="connsiteY14" fmla="*/ 2320119 h 5145206"/>
                  <a:gd name="connsiteX15" fmla="*/ 318329 w 782870"/>
                  <a:gd name="connsiteY15" fmla="*/ 2388358 h 5145206"/>
                  <a:gd name="connsiteX16" fmla="*/ 345624 w 782870"/>
                  <a:gd name="connsiteY16" fmla="*/ 2442949 h 5145206"/>
                  <a:gd name="connsiteX17" fmla="*/ 400215 w 782870"/>
                  <a:gd name="connsiteY17" fmla="*/ 2497540 h 5145206"/>
                  <a:gd name="connsiteX18" fmla="*/ 468454 w 782870"/>
                  <a:gd name="connsiteY18" fmla="*/ 2634017 h 5145206"/>
                  <a:gd name="connsiteX19" fmla="*/ 523045 w 782870"/>
                  <a:gd name="connsiteY19" fmla="*/ 2784143 h 5145206"/>
                  <a:gd name="connsiteX20" fmla="*/ 536693 w 782870"/>
                  <a:gd name="connsiteY20" fmla="*/ 2838734 h 5145206"/>
                  <a:gd name="connsiteX21" fmla="*/ 591284 w 782870"/>
                  <a:gd name="connsiteY21" fmla="*/ 2934268 h 5145206"/>
                  <a:gd name="connsiteX22" fmla="*/ 604932 w 782870"/>
                  <a:gd name="connsiteY22" fmla="*/ 2988859 h 5145206"/>
                  <a:gd name="connsiteX23" fmla="*/ 645875 w 782870"/>
                  <a:gd name="connsiteY23" fmla="*/ 3070746 h 5145206"/>
                  <a:gd name="connsiteX24" fmla="*/ 673170 w 782870"/>
                  <a:gd name="connsiteY24" fmla="*/ 3138985 h 5145206"/>
                  <a:gd name="connsiteX25" fmla="*/ 686818 w 782870"/>
                  <a:gd name="connsiteY25" fmla="*/ 3220871 h 5145206"/>
                  <a:gd name="connsiteX26" fmla="*/ 727761 w 782870"/>
                  <a:gd name="connsiteY26" fmla="*/ 3370997 h 5145206"/>
                  <a:gd name="connsiteX27" fmla="*/ 755057 w 782870"/>
                  <a:gd name="connsiteY27" fmla="*/ 3466531 h 5145206"/>
                  <a:gd name="connsiteX28" fmla="*/ 782352 w 782870"/>
                  <a:gd name="connsiteY28" fmla="*/ 3780429 h 5145206"/>
                  <a:gd name="connsiteX29" fmla="*/ 741409 w 782870"/>
                  <a:gd name="connsiteY29" fmla="*/ 4271749 h 5145206"/>
                  <a:gd name="connsiteX30" fmla="*/ 714114 w 782870"/>
                  <a:gd name="connsiteY30" fmla="*/ 4380931 h 5145206"/>
                  <a:gd name="connsiteX31" fmla="*/ 645875 w 782870"/>
                  <a:gd name="connsiteY31" fmla="*/ 4531056 h 5145206"/>
                  <a:gd name="connsiteX32" fmla="*/ 618579 w 782870"/>
                  <a:gd name="connsiteY32" fmla="*/ 4572000 h 5145206"/>
                  <a:gd name="connsiteX33" fmla="*/ 577636 w 782870"/>
                  <a:gd name="connsiteY33" fmla="*/ 4667534 h 5145206"/>
                  <a:gd name="connsiteX34" fmla="*/ 509397 w 782870"/>
                  <a:gd name="connsiteY34" fmla="*/ 4776716 h 5145206"/>
                  <a:gd name="connsiteX35" fmla="*/ 468454 w 782870"/>
                  <a:gd name="connsiteY35" fmla="*/ 4858603 h 5145206"/>
                  <a:gd name="connsiteX36" fmla="*/ 427511 w 782870"/>
                  <a:gd name="connsiteY36" fmla="*/ 4954137 h 5145206"/>
                  <a:gd name="connsiteX37" fmla="*/ 359272 w 782870"/>
                  <a:gd name="connsiteY37" fmla="*/ 5063319 h 5145206"/>
                  <a:gd name="connsiteX38" fmla="*/ 304681 w 782870"/>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36693 w 782870"/>
                  <a:gd name="connsiteY19" fmla="*/ 2838734 h 5145206"/>
                  <a:gd name="connsiteX20" fmla="*/ 591284 w 782870"/>
                  <a:gd name="connsiteY20" fmla="*/ 2934268 h 5145206"/>
                  <a:gd name="connsiteX21" fmla="*/ 604932 w 782870"/>
                  <a:gd name="connsiteY21" fmla="*/ 2988859 h 5145206"/>
                  <a:gd name="connsiteX22" fmla="*/ 645875 w 782870"/>
                  <a:gd name="connsiteY22" fmla="*/ 3070746 h 5145206"/>
                  <a:gd name="connsiteX23" fmla="*/ 673170 w 782870"/>
                  <a:gd name="connsiteY23" fmla="*/ 3138985 h 5145206"/>
                  <a:gd name="connsiteX24" fmla="*/ 686818 w 782870"/>
                  <a:gd name="connsiteY24" fmla="*/ 3220871 h 5145206"/>
                  <a:gd name="connsiteX25" fmla="*/ 727761 w 782870"/>
                  <a:gd name="connsiteY25" fmla="*/ 3370997 h 5145206"/>
                  <a:gd name="connsiteX26" fmla="*/ 755057 w 782870"/>
                  <a:gd name="connsiteY26" fmla="*/ 3466531 h 5145206"/>
                  <a:gd name="connsiteX27" fmla="*/ 782352 w 782870"/>
                  <a:gd name="connsiteY27" fmla="*/ 3780429 h 5145206"/>
                  <a:gd name="connsiteX28" fmla="*/ 741409 w 782870"/>
                  <a:gd name="connsiteY28" fmla="*/ 4271749 h 5145206"/>
                  <a:gd name="connsiteX29" fmla="*/ 714114 w 782870"/>
                  <a:gd name="connsiteY29" fmla="*/ 4380931 h 5145206"/>
                  <a:gd name="connsiteX30" fmla="*/ 645875 w 782870"/>
                  <a:gd name="connsiteY30" fmla="*/ 4531056 h 5145206"/>
                  <a:gd name="connsiteX31" fmla="*/ 618579 w 782870"/>
                  <a:gd name="connsiteY31" fmla="*/ 4572000 h 5145206"/>
                  <a:gd name="connsiteX32" fmla="*/ 577636 w 782870"/>
                  <a:gd name="connsiteY32" fmla="*/ 4667534 h 5145206"/>
                  <a:gd name="connsiteX33" fmla="*/ 509397 w 782870"/>
                  <a:gd name="connsiteY33" fmla="*/ 4776716 h 5145206"/>
                  <a:gd name="connsiteX34" fmla="*/ 468454 w 782870"/>
                  <a:gd name="connsiteY34" fmla="*/ 4858603 h 5145206"/>
                  <a:gd name="connsiteX35" fmla="*/ 427511 w 782870"/>
                  <a:gd name="connsiteY35" fmla="*/ 4954137 h 5145206"/>
                  <a:gd name="connsiteX36" fmla="*/ 359272 w 782870"/>
                  <a:gd name="connsiteY36" fmla="*/ 5063319 h 5145206"/>
                  <a:gd name="connsiteX37" fmla="*/ 304681 w 782870"/>
                  <a:gd name="connsiteY37"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04932 w 782870"/>
                  <a:gd name="connsiteY20" fmla="*/ 2988859 h 5145206"/>
                  <a:gd name="connsiteX21" fmla="*/ 645875 w 782870"/>
                  <a:gd name="connsiteY21" fmla="*/ 3070746 h 5145206"/>
                  <a:gd name="connsiteX22" fmla="*/ 673170 w 782870"/>
                  <a:gd name="connsiteY22" fmla="*/ 3138985 h 5145206"/>
                  <a:gd name="connsiteX23" fmla="*/ 686818 w 782870"/>
                  <a:gd name="connsiteY23" fmla="*/ 3220871 h 5145206"/>
                  <a:gd name="connsiteX24" fmla="*/ 727761 w 782870"/>
                  <a:gd name="connsiteY24" fmla="*/ 3370997 h 5145206"/>
                  <a:gd name="connsiteX25" fmla="*/ 755057 w 782870"/>
                  <a:gd name="connsiteY25" fmla="*/ 3466531 h 5145206"/>
                  <a:gd name="connsiteX26" fmla="*/ 782352 w 782870"/>
                  <a:gd name="connsiteY26" fmla="*/ 3780429 h 5145206"/>
                  <a:gd name="connsiteX27" fmla="*/ 741409 w 782870"/>
                  <a:gd name="connsiteY27" fmla="*/ 4271749 h 5145206"/>
                  <a:gd name="connsiteX28" fmla="*/ 714114 w 782870"/>
                  <a:gd name="connsiteY28" fmla="*/ 4380931 h 5145206"/>
                  <a:gd name="connsiteX29" fmla="*/ 645875 w 782870"/>
                  <a:gd name="connsiteY29" fmla="*/ 4531056 h 5145206"/>
                  <a:gd name="connsiteX30" fmla="*/ 618579 w 782870"/>
                  <a:gd name="connsiteY30" fmla="*/ 4572000 h 5145206"/>
                  <a:gd name="connsiteX31" fmla="*/ 577636 w 782870"/>
                  <a:gd name="connsiteY31" fmla="*/ 4667534 h 5145206"/>
                  <a:gd name="connsiteX32" fmla="*/ 509397 w 782870"/>
                  <a:gd name="connsiteY32" fmla="*/ 4776716 h 5145206"/>
                  <a:gd name="connsiteX33" fmla="*/ 468454 w 782870"/>
                  <a:gd name="connsiteY33" fmla="*/ 4858603 h 5145206"/>
                  <a:gd name="connsiteX34" fmla="*/ 427511 w 782870"/>
                  <a:gd name="connsiteY34" fmla="*/ 4954137 h 5145206"/>
                  <a:gd name="connsiteX35" fmla="*/ 359272 w 782870"/>
                  <a:gd name="connsiteY35" fmla="*/ 5063319 h 5145206"/>
                  <a:gd name="connsiteX36" fmla="*/ 304681 w 782870"/>
                  <a:gd name="connsiteY36"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577636 w 782870"/>
                  <a:gd name="connsiteY29" fmla="*/ 4667534 h 5145206"/>
                  <a:gd name="connsiteX30" fmla="*/ 509397 w 782870"/>
                  <a:gd name="connsiteY30" fmla="*/ 4776716 h 5145206"/>
                  <a:gd name="connsiteX31" fmla="*/ 468454 w 782870"/>
                  <a:gd name="connsiteY31" fmla="*/ 4858603 h 5145206"/>
                  <a:gd name="connsiteX32" fmla="*/ 427511 w 782870"/>
                  <a:gd name="connsiteY32" fmla="*/ 4954137 h 5145206"/>
                  <a:gd name="connsiteX33" fmla="*/ 359272 w 782870"/>
                  <a:gd name="connsiteY33" fmla="*/ 5063319 h 5145206"/>
                  <a:gd name="connsiteX34" fmla="*/ 304681 w 782870"/>
                  <a:gd name="connsiteY34"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523045 w 782870"/>
                  <a:gd name="connsiteY17" fmla="*/ 2784143 h 5145206"/>
                  <a:gd name="connsiteX18" fmla="*/ 591284 w 782870"/>
                  <a:gd name="connsiteY18" fmla="*/ 2934268 h 5145206"/>
                  <a:gd name="connsiteX19" fmla="*/ 645875 w 782870"/>
                  <a:gd name="connsiteY19" fmla="*/ 3070746 h 5145206"/>
                  <a:gd name="connsiteX20" fmla="*/ 673170 w 782870"/>
                  <a:gd name="connsiteY20" fmla="*/ 3138985 h 5145206"/>
                  <a:gd name="connsiteX21" fmla="*/ 686818 w 782870"/>
                  <a:gd name="connsiteY21" fmla="*/ 3220871 h 5145206"/>
                  <a:gd name="connsiteX22" fmla="*/ 727761 w 782870"/>
                  <a:gd name="connsiteY22" fmla="*/ 3370997 h 5145206"/>
                  <a:gd name="connsiteX23" fmla="*/ 755057 w 782870"/>
                  <a:gd name="connsiteY23" fmla="*/ 3466531 h 5145206"/>
                  <a:gd name="connsiteX24" fmla="*/ 782352 w 782870"/>
                  <a:gd name="connsiteY24" fmla="*/ 3780429 h 5145206"/>
                  <a:gd name="connsiteX25" fmla="*/ 741409 w 782870"/>
                  <a:gd name="connsiteY25" fmla="*/ 4271749 h 5145206"/>
                  <a:gd name="connsiteX26" fmla="*/ 714114 w 782870"/>
                  <a:gd name="connsiteY26" fmla="*/ 4380931 h 5145206"/>
                  <a:gd name="connsiteX27" fmla="*/ 645875 w 782870"/>
                  <a:gd name="connsiteY27" fmla="*/ 4531056 h 5145206"/>
                  <a:gd name="connsiteX28" fmla="*/ 577636 w 782870"/>
                  <a:gd name="connsiteY28" fmla="*/ 4667534 h 5145206"/>
                  <a:gd name="connsiteX29" fmla="*/ 509397 w 782870"/>
                  <a:gd name="connsiteY29" fmla="*/ 4776716 h 5145206"/>
                  <a:gd name="connsiteX30" fmla="*/ 468454 w 782870"/>
                  <a:gd name="connsiteY30" fmla="*/ 4858603 h 5145206"/>
                  <a:gd name="connsiteX31" fmla="*/ 427511 w 782870"/>
                  <a:gd name="connsiteY31" fmla="*/ 4954137 h 5145206"/>
                  <a:gd name="connsiteX32" fmla="*/ 359272 w 782870"/>
                  <a:gd name="connsiteY32" fmla="*/ 5063319 h 5145206"/>
                  <a:gd name="connsiteX33" fmla="*/ 304681 w 782870"/>
                  <a:gd name="connsiteY33" fmla="*/ 5145206 h 51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2870" h="5145206">
                    <a:moveTo>
                      <a:pt x="441158" y="0"/>
                    </a:moveTo>
                    <a:cubicBezTo>
                      <a:pt x="404764" y="45492"/>
                      <a:pt x="361950" y="86520"/>
                      <a:pt x="331976" y="136477"/>
                    </a:cubicBezTo>
                    <a:cubicBezTo>
                      <a:pt x="318328" y="159223"/>
                      <a:pt x="305274" y="182337"/>
                      <a:pt x="291033" y="204716"/>
                    </a:cubicBezTo>
                    <a:cubicBezTo>
                      <a:pt x="273421" y="232393"/>
                      <a:pt x="253320" y="258473"/>
                      <a:pt x="236442" y="286603"/>
                    </a:cubicBezTo>
                    <a:cubicBezTo>
                      <a:pt x="204393" y="340018"/>
                      <a:pt x="209233" y="350105"/>
                      <a:pt x="181851" y="409432"/>
                    </a:cubicBezTo>
                    <a:cubicBezTo>
                      <a:pt x="145459" y="488282"/>
                      <a:pt x="124818" y="512290"/>
                      <a:pt x="99964" y="586853"/>
                    </a:cubicBezTo>
                    <a:cubicBezTo>
                      <a:pt x="61825" y="701270"/>
                      <a:pt x="48305" y="763143"/>
                      <a:pt x="31726" y="846161"/>
                    </a:cubicBezTo>
                    <a:cubicBezTo>
                      <a:pt x="15147" y="929179"/>
                      <a:pt x="2767" y="964404"/>
                      <a:pt x="492" y="1084959"/>
                    </a:cubicBezTo>
                    <a:cubicBezTo>
                      <a:pt x="-1783" y="1205514"/>
                      <a:pt x="3774" y="1440969"/>
                      <a:pt x="18078" y="1569492"/>
                    </a:cubicBezTo>
                    <a:cubicBezTo>
                      <a:pt x="32382" y="1698015"/>
                      <a:pt x="68120" y="1790131"/>
                      <a:pt x="86317" y="1856095"/>
                    </a:cubicBezTo>
                    <a:cubicBezTo>
                      <a:pt x="104514" y="1922059"/>
                      <a:pt x="115887" y="1928883"/>
                      <a:pt x="127260" y="1965277"/>
                    </a:cubicBezTo>
                    <a:cubicBezTo>
                      <a:pt x="138633" y="2001671"/>
                      <a:pt x="138299" y="2037882"/>
                      <a:pt x="154555" y="2074459"/>
                    </a:cubicBezTo>
                    <a:cubicBezTo>
                      <a:pt x="166949" y="2102346"/>
                      <a:pt x="182871" y="2128564"/>
                      <a:pt x="195499" y="2156346"/>
                    </a:cubicBezTo>
                    <a:cubicBezTo>
                      <a:pt x="228001" y="2227851"/>
                      <a:pt x="229618" y="2240507"/>
                      <a:pt x="250090" y="2279176"/>
                    </a:cubicBezTo>
                    <a:cubicBezTo>
                      <a:pt x="270562" y="2317845"/>
                      <a:pt x="302407" y="2361063"/>
                      <a:pt x="318329" y="2388358"/>
                    </a:cubicBezTo>
                    <a:cubicBezTo>
                      <a:pt x="334251" y="2415653"/>
                      <a:pt x="332709" y="2417645"/>
                      <a:pt x="345624" y="2442949"/>
                    </a:cubicBezTo>
                    <a:cubicBezTo>
                      <a:pt x="358539" y="2468253"/>
                      <a:pt x="366248" y="2483315"/>
                      <a:pt x="395818" y="2540181"/>
                    </a:cubicBezTo>
                    <a:cubicBezTo>
                      <a:pt x="425388" y="2597047"/>
                      <a:pt x="490467" y="2718462"/>
                      <a:pt x="523045" y="2784143"/>
                    </a:cubicBezTo>
                    <a:cubicBezTo>
                      <a:pt x="555623" y="2849824"/>
                      <a:pt x="577636" y="2900149"/>
                      <a:pt x="591284" y="2934268"/>
                    </a:cubicBezTo>
                    <a:cubicBezTo>
                      <a:pt x="611756" y="2982035"/>
                      <a:pt x="632227" y="3036627"/>
                      <a:pt x="645875" y="3070746"/>
                    </a:cubicBezTo>
                    <a:lnTo>
                      <a:pt x="673170" y="3138985"/>
                    </a:lnTo>
                    <a:cubicBezTo>
                      <a:pt x="677719" y="3166280"/>
                      <a:pt x="681391" y="3193737"/>
                      <a:pt x="686818" y="3220871"/>
                    </a:cubicBezTo>
                    <a:cubicBezTo>
                      <a:pt x="694534" y="3259448"/>
                      <a:pt x="719971" y="3342435"/>
                      <a:pt x="727761" y="3370997"/>
                    </a:cubicBezTo>
                    <a:cubicBezTo>
                      <a:pt x="753462" y="3465236"/>
                      <a:pt x="728909" y="3388089"/>
                      <a:pt x="755057" y="3466531"/>
                    </a:cubicBezTo>
                    <a:cubicBezTo>
                      <a:pt x="764155" y="3571164"/>
                      <a:pt x="786550" y="3675485"/>
                      <a:pt x="782352" y="3780429"/>
                    </a:cubicBezTo>
                    <a:cubicBezTo>
                      <a:pt x="770622" y="4073708"/>
                      <a:pt x="787302" y="4053758"/>
                      <a:pt x="741409" y="4271749"/>
                    </a:cubicBezTo>
                    <a:cubicBezTo>
                      <a:pt x="733681" y="4308458"/>
                      <a:pt x="728892" y="4346450"/>
                      <a:pt x="714114" y="4380931"/>
                    </a:cubicBezTo>
                    <a:cubicBezTo>
                      <a:pt x="696391" y="4422284"/>
                      <a:pt x="668621" y="4483289"/>
                      <a:pt x="645875" y="4531056"/>
                    </a:cubicBezTo>
                    <a:cubicBezTo>
                      <a:pt x="623129" y="4578823"/>
                      <a:pt x="600382" y="4626591"/>
                      <a:pt x="577636" y="4667534"/>
                    </a:cubicBezTo>
                    <a:cubicBezTo>
                      <a:pt x="554890" y="4708477"/>
                      <a:pt x="581240" y="4704873"/>
                      <a:pt x="509397" y="4776716"/>
                    </a:cubicBezTo>
                    <a:cubicBezTo>
                      <a:pt x="495749" y="4804012"/>
                      <a:pt x="482102" y="4829033"/>
                      <a:pt x="468454" y="4858603"/>
                    </a:cubicBezTo>
                    <a:cubicBezTo>
                      <a:pt x="454806" y="4888173"/>
                      <a:pt x="445708" y="4920018"/>
                      <a:pt x="427511" y="4954137"/>
                    </a:cubicBezTo>
                    <a:cubicBezTo>
                      <a:pt x="409314" y="4988256"/>
                      <a:pt x="437554" y="4958942"/>
                      <a:pt x="359272" y="5063319"/>
                    </a:cubicBezTo>
                    <a:cubicBezTo>
                      <a:pt x="338800" y="5095164"/>
                      <a:pt x="316054" y="5128146"/>
                      <a:pt x="304681" y="514520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A563A46D-58C8-BC06-B9B9-ABC6782518B0}"/>
                </a:ext>
              </a:extLst>
            </p:cNvPr>
            <p:cNvGrpSpPr/>
            <p:nvPr/>
          </p:nvGrpSpPr>
          <p:grpSpPr>
            <a:xfrm>
              <a:off x="4979167" y="2674809"/>
              <a:ext cx="245659" cy="897790"/>
              <a:chOff x="383982" y="-1380962"/>
              <a:chExt cx="216978" cy="747590"/>
            </a:xfrm>
          </p:grpSpPr>
          <p:sp>
            <p:nvSpPr>
              <p:cNvPr id="36" name="フリーフォーム: 図形 35">
                <a:extLst>
                  <a:ext uri="{FF2B5EF4-FFF2-40B4-BE49-F238E27FC236}">
                    <a16:creationId xmlns:a16="http://schemas.microsoft.com/office/drawing/2014/main" id="{EEF1ED59-FD7D-0D87-E031-264A28C9C1AB}"/>
                  </a:ext>
                </a:extLst>
              </p:cNvPr>
              <p:cNvSpPr/>
              <p:nvPr/>
            </p:nvSpPr>
            <p:spPr>
              <a:xfrm>
                <a:off x="383982" y="-1380962"/>
                <a:ext cx="110248" cy="747590"/>
              </a:xfrm>
              <a:custGeom>
                <a:avLst/>
                <a:gdLst>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09182 w 778440"/>
                  <a:gd name="connsiteY12" fmla="*/ 1910686 h 5145206"/>
                  <a:gd name="connsiteX13" fmla="*/ 122830 w 778440"/>
                  <a:gd name="connsiteY13" fmla="*/ 1965277 h 5145206"/>
                  <a:gd name="connsiteX14" fmla="*/ 150125 w 778440"/>
                  <a:gd name="connsiteY14" fmla="*/ 2074459 h 5145206"/>
                  <a:gd name="connsiteX15" fmla="*/ 191069 w 778440"/>
                  <a:gd name="connsiteY15" fmla="*/ 2156346 h 5145206"/>
                  <a:gd name="connsiteX16" fmla="*/ 245660 w 778440"/>
                  <a:gd name="connsiteY16" fmla="*/ 2279176 h 5145206"/>
                  <a:gd name="connsiteX17" fmla="*/ 272955 w 778440"/>
                  <a:gd name="connsiteY17" fmla="*/ 2320119 h 5145206"/>
                  <a:gd name="connsiteX18" fmla="*/ 313899 w 778440"/>
                  <a:gd name="connsiteY18" fmla="*/ 2388358 h 5145206"/>
                  <a:gd name="connsiteX19" fmla="*/ 341194 w 778440"/>
                  <a:gd name="connsiteY19" fmla="*/ 2442949 h 5145206"/>
                  <a:gd name="connsiteX20" fmla="*/ 395785 w 778440"/>
                  <a:gd name="connsiteY20" fmla="*/ 2497540 h 5145206"/>
                  <a:gd name="connsiteX21" fmla="*/ 464024 w 778440"/>
                  <a:gd name="connsiteY21" fmla="*/ 2634017 h 5145206"/>
                  <a:gd name="connsiteX22" fmla="*/ 518615 w 778440"/>
                  <a:gd name="connsiteY22" fmla="*/ 2784143 h 5145206"/>
                  <a:gd name="connsiteX23" fmla="*/ 532263 w 778440"/>
                  <a:gd name="connsiteY23" fmla="*/ 2838734 h 5145206"/>
                  <a:gd name="connsiteX24" fmla="*/ 586854 w 778440"/>
                  <a:gd name="connsiteY24" fmla="*/ 2934268 h 5145206"/>
                  <a:gd name="connsiteX25" fmla="*/ 600502 w 778440"/>
                  <a:gd name="connsiteY25" fmla="*/ 2988859 h 5145206"/>
                  <a:gd name="connsiteX26" fmla="*/ 641445 w 778440"/>
                  <a:gd name="connsiteY26" fmla="*/ 3070746 h 5145206"/>
                  <a:gd name="connsiteX27" fmla="*/ 668740 w 778440"/>
                  <a:gd name="connsiteY27" fmla="*/ 3138985 h 5145206"/>
                  <a:gd name="connsiteX28" fmla="*/ 682388 w 778440"/>
                  <a:gd name="connsiteY28" fmla="*/ 3220871 h 5145206"/>
                  <a:gd name="connsiteX29" fmla="*/ 723331 w 778440"/>
                  <a:gd name="connsiteY29" fmla="*/ 3370997 h 5145206"/>
                  <a:gd name="connsiteX30" fmla="*/ 750627 w 778440"/>
                  <a:gd name="connsiteY30" fmla="*/ 3466531 h 5145206"/>
                  <a:gd name="connsiteX31" fmla="*/ 777922 w 778440"/>
                  <a:gd name="connsiteY31" fmla="*/ 3780429 h 5145206"/>
                  <a:gd name="connsiteX32" fmla="*/ 736979 w 778440"/>
                  <a:gd name="connsiteY32" fmla="*/ 4271749 h 5145206"/>
                  <a:gd name="connsiteX33" fmla="*/ 709684 w 778440"/>
                  <a:gd name="connsiteY33" fmla="*/ 4380931 h 5145206"/>
                  <a:gd name="connsiteX34" fmla="*/ 641445 w 778440"/>
                  <a:gd name="connsiteY34" fmla="*/ 4531056 h 5145206"/>
                  <a:gd name="connsiteX35" fmla="*/ 614149 w 778440"/>
                  <a:gd name="connsiteY35" fmla="*/ 4572000 h 5145206"/>
                  <a:gd name="connsiteX36" fmla="*/ 573206 w 778440"/>
                  <a:gd name="connsiteY36" fmla="*/ 4667534 h 5145206"/>
                  <a:gd name="connsiteX37" fmla="*/ 504967 w 778440"/>
                  <a:gd name="connsiteY37" fmla="*/ 4776716 h 5145206"/>
                  <a:gd name="connsiteX38" fmla="*/ 464024 w 778440"/>
                  <a:gd name="connsiteY38" fmla="*/ 4858603 h 5145206"/>
                  <a:gd name="connsiteX39" fmla="*/ 450376 w 778440"/>
                  <a:gd name="connsiteY39" fmla="*/ 4913194 h 5145206"/>
                  <a:gd name="connsiteX40" fmla="*/ 423081 w 778440"/>
                  <a:gd name="connsiteY40" fmla="*/ 4954137 h 5145206"/>
                  <a:gd name="connsiteX41" fmla="*/ 354842 w 778440"/>
                  <a:gd name="connsiteY41" fmla="*/ 5063319 h 5145206"/>
                  <a:gd name="connsiteX42" fmla="*/ 341194 w 778440"/>
                  <a:gd name="connsiteY42" fmla="*/ 5104262 h 5145206"/>
                  <a:gd name="connsiteX43" fmla="*/ 300251 w 778440"/>
                  <a:gd name="connsiteY43"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22830 w 778440"/>
                  <a:gd name="connsiteY12" fmla="*/ 1965277 h 5145206"/>
                  <a:gd name="connsiteX13" fmla="*/ 150125 w 778440"/>
                  <a:gd name="connsiteY13" fmla="*/ 2074459 h 5145206"/>
                  <a:gd name="connsiteX14" fmla="*/ 191069 w 778440"/>
                  <a:gd name="connsiteY14" fmla="*/ 2156346 h 5145206"/>
                  <a:gd name="connsiteX15" fmla="*/ 245660 w 778440"/>
                  <a:gd name="connsiteY15" fmla="*/ 2279176 h 5145206"/>
                  <a:gd name="connsiteX16" fmla="*/ 272955 w 778440"/>
                  <a:gd name="connsiteY16" fmla="*/ 2320119 h 5145206"/>
                  <a:gd name="connsiteX17" fmla="*/ 313899 w 778440"/>
                  <a:gd name="connsiteY17" fmla="*/ 2388358 h 5145206"/>
                  <a:gd name="connsiteX18" fmla="*/ 341194 w 778440"/>
                  <a:gd name="connsiteY18" fmla="*/ 2442949 h 5145206"/>
                  <a:gd name="connsiteX19" fmla="*/ 395785 w 778440"/>
                  <a:gd name="connsiteY19" fmla="*/ 2497540 h 5145206"/>
                  <a:gd name="connsiteX20" fmla="*/ 464024 w 778440"/>
                  <a:gd name="connsiteY20" fmla="*/ 2634017 h 5145206"/>
                  <a:gd name="connsiteX21" fmla="*/ 518615 w 778440"/>
                  <a:gd name="connsiteY21" fmla="*/ 2784143 h 5145206"/>
                  <a:gd name="connsiteX22" fmla="*/ 532263 w 778440"/>
                  <a:gd name="connsiteY22" fmla="*/ 2838734 h 5145206"/>
                  <a:gd name="connsiteX23" fmla="*/ 586854 w 778440"/>
                  <a:gd name="connsiteY23" fmla="*/ 2934268 h 5145206"/>
                  <a:gd name="connsiteX24" fmla="*/ 600502 w 778440"/>
                  <a:gd name="connsiteY24" fmla="*/ 2988859 h 5145206"/>
                  <a:gd name="connsiteX25" fmla="*/ 641445 w 778440"/>
                  <a:gd name="connsiteY25" fmla="*/ 3070746 h 5145206"/>
                  <a:gd name="connsiteX26" fmla="*/ 668740 w 778440"/>
                  <a:gd name="connsiteY26" fmla="*/ 3138985 h 5145206"/>
                  <a:gd name="connsiteX27" fmla="*/ 682388 w 778440"/>
                  <a:gd name="connsiteY27" fmla="*/ 3220871 h 5145206"/>
                  <a:gd name="connsiteX28" fmla="*/ 723331 w 778440"/>
                  <a:gd name="connsiteY28" fmla="*/ 3370997 h 5145206"/>
                  <a:gd name="connsiteX29" fmla="*/ 750627 w 778440"/>
                  <a:gd name="connsiteY29" fmla="*/ 3466531 h 5145206"/>
                  <a:gd name="connsiteX30" fmla="*/ 777922 w 778440"/>
                  <a:gd name="connsiteY30" fmla="*/ 3780429 h 5145206"/>
                  <a:gd name="connsiteX31" fmla="*/ 736979 w 778440"/>
                  <a:gd name="connsiteY31" fmla="*/ 4271749 h 5145206"/>
                  <a:gd name="connsiteX32" fmla="*/ 709684 w 778440"/>
                  <a:gd name="connsiteY32" fmla="*/ 4380931 h 5145206"/>
                  <a:gd name="connsiteX33" fmla="*/ 641445 w 778440"/>
                  <a:gd name="connsiteY33" fmla="*/ 4531056 h 5145206"/>
                  <a:gd name="connsiteX34" fmla="*/ 614149 w 778440"/>
                  <a:gd name="connsiteY34" fmla="*/ 4572000 h 5145206"/>
                  <a:gd name="connsiteX35" fmla="*/ 573206 w 778440"/>
                  <a:gd name="connsiteY35" fmla="*/ 4667534 h 5145206"/>
                  <a:gd name="connsiteX36" fmla="*/ 504967 w 778440"/>
                  <a:gd name="connsiteY36" fmla="*/ 4776716 h 5145206"/>
                  <a:gd name="connsiteX37" fmla="*/ 464024 w 778440"/>
                  <a:gd name="connsiteY37" fmla="*/ 4858603 h 5145206"/>
                  <a:gd name="connsiteX38" fmla="*/ 450376 w 778440"/>
                  <a:gd name="connsiteY38" fmla="*/ 4913194 h 5145206"/>
                  <a:gd name="connsiteX39" fmla="*/ 423081 w 778440"/>
                  <a:gd name="connsiteY39" fmla="*/ 4954137 h 5145206"/>
                  <a:gd name="connsiteX40" fmla="*/ 354842 w 778440"/>
                  <a:gd name="connsiteY40" fmla="*/ 5063319 h 5145206"/>
                  <a:gd name="connsiteX41" fmla="*/ 341194 w 778440"/>
                  <a:gd name="connsiteY41" fmla="*/ 5104262 h 5145206"/>
                  <a:gd name="connsiteX42" fmla="*/ 300251 w 778440"/>
                  <a:gd name="connsiteY42"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50376 w 778440"/>
                  <a:gd name="connsiteY37" fmla="*/ 4913194 h 5145206"/>
                  <a:gd name="connsiteX38" fmla="*/ 423081 w 778440"/>
                  <a:gd name="connsiteY38" fmla="*/ 4954137 h 5145206"/>
                  <a:gd name="connsiteX39" fmla="*/ 354842 w 778440"/>
                  <a:gd name="connsiteY39" fmla="*/ 5063319 h 5145206"/>
                  <a:gd name="connsiteX40" fmla="*/ 341194 w 778440"/>
                  <a:gd name="connsiteY40" fmla="*/ 5104262 h 5145206"/>
                  <a:gd name="connsiteX41" fmla="*/ 300251 w 778440"/>
                  <a:gd name="connsiteY41"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41194 w 778440"/>
                  <a:gd name="connsiteY39" fmla="*/ 5104262 h 5145206"/>
                  <a:gd name="connsiteX40" fmla="*/ 300251 w 778440"/>
                  <a:gd name="connsiteY40"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00251 w 778440"/>
                  <a:gd name="connsiteY39" fmla="*/ 5145206 h 5145206"/>
                  <a:gd name="connsiteX0" fmla="*/ 428680 w 770392"/>
                  <a:gd name="connsiteY0" fmla="*/ 0 h 5145206"/>
                  <a:gd name="connsiteX1" fmla="*/ 319498 w 770392"/>
                  <a:gd name="connsiteY1" fmla="*/ 136477 h 5145206"/>
                  <a:gd name="connsiteX2" fmla="*/ 278555 w 770392"/>
                  <a:gd name="connsiteY2" fmla="*/ 204716 h 5145206"/>
                  <a:gd name="connsiteX3" fmla="*/ 223964 w 770392"/>
                  <a:gd name="connsiteY3" fmla="*/ 286603 h 5145206"/>
                  <a:gd name="connsiteX4" fmla="*/ 169373 w 770392"/>
                  <a:gd name="connsiteY4" fmla="*/ 409432 h 5145206"/>
                  <a:gd name="connsiteX5" fmla="*/ 87486 w 770392"/>
                  <a:gd name="connsiteY5" fmla="*/ 586853 h 5145206"/>
                  <a:gd name="connsiteX6" fmla="*/ 19248 w 770392"/>
                  <a:gd name="connsiteY6" fmla="*/ 846161 h 5145206"/>
                  <a:gd name="connsiteX7" fmla="*/ 5600 w 770392"/>
                  <a:gd name="connsiteY7" fmla="*/ 914400 h 5145206"/>
                  <a:gd name="connsiteX8" fmla="*/ 5600 w 770392"/>
                  <a:gd name="connsiteY8" fmla="*/ 1569492 h 5145206"/>
                  <a:gd name="connsiteX9" fmla="*/ 73839 w 770392"/>
                  <a:gd name="connsiteY9" fmla="*/ 1856095 h 5145206"/>
                  <a:gd name="connsiteX10" fmla="*/ 114782 w 770392"/>
                  <a:gd name="connsiteY10" fmla="*/ 1965277 h 5145206"/>
                  <a:gd name="connsiteX11" fmla="*/ 142077 w 770392"/>
                  <a:gd name="connsiteY11" fmla="*/ 2074459 h 5145206"/>
                  <a:gd name="connsiteX12" fmla="*/ 183021 w 770392"/>
                  <a:gd name="connsiteY12" fmla="*/ 2156346 h 5145206"/>
                  <a:gd name="connsiteX13" fmla="*/ 237612 w 770392"/>
                  <a:gd name="connsiteY13" fmla="*/ 2279176 h 5145206"/>
                  <a:gd name="connsiteX14" fmla="*/ 264907 w 770392"/>
                  <a:gd name="connsiteY14" fmla="*/ 2320119 h 5145206"/>
                  <a:gd name="connsiteX15" fmla="*/ 305851 w 770392"/>
                  <a:gd name="connsiteY15" fmla="*/ 2388358 h 5145206"/>
                  <a:gd name="connsiteX16" fmla="*/ 333146 w 770392"/>
                  <a:gd name="connsiteY16" fmla="*/ 2442949 h 5145206"/>
                  <a:gd name="connsiteX17" fmla="*/ 387737 w 770392"/>
                  <a:gd name="connsiteY17" fmla="*/ 2497540 h 5145206"/>
                  <a:gd name="connsiteX18" fmla="*/ 455976 w 770392"/>
                  <a:gd name="connsiteY18" fmla="*/ 2634017 h 5145206"/>
                  <a:gd name="connsiteX19" fmla="*/ 510567 w 770392"/>
                  <a:gd name="connsiteY19" fmla="*/ 2784143 h 5145206"/>
                  <a:gd name="connsiteX20" fmla="*/ 524215 w 770392"/>
                  <a:gd name="connsiteY20" fmla="*/ 2838734 h 5145206"/>
                  <a:gd name="connsiteX21" fmla="*/ 578806 w 770392"/>
                  <a:gd name="connsiteY21" fmla="*/ 2934268 h 5145206"/>
                  <a:gd name="connsiteX22" fmla="*/ 592454 w 770392"/>
                  <a:gd name="connsiteY22" fmla="*/ 2988859 h 5145206"/>
                  <a:gd name="connsiteX23" fmla="*/ 633397 w 770392"/>
                  <a:gd name="connsiteY23" fmla="*/ 3070746 h 5145206"/>
                  <a:gd name="connsiteX24" fmla="*/ 660692 w 770392"/>
                  <a:gd name="connsiteY24" fmla="*/ 3138985 h 5145206"/>
                  <a:gd name="connsiteX25" fmla="*/ 674340 w 770392"/>
                  <a:gd name="connsiteY25" fmla="*/ 3220871 h 5145206"/>
                  <a:gd name="connsiteX26" fmla="*/ 715283 w 770392"/>
                  <a:gd name="connsiteY26" fmla="*/ 3370997 h 5145206"/>
                  <a:gd name="connsiteX27" fmla="*/ 742579 w 770392"/>
                  <a:gd name="connsiteY27" fmla="*/ 3466531 h 5145206"/>
                  <a:gd name="connsiteX28" fmla="*/ 769874 w 770392"/>
                  <a:gd name="connsiteY28" fmla="*/ 3780429 h 5145206"/>
                  <a:gd name="connsiteX29" fmla="*/ 728931 w 770392"/>
                  <a:gd name="connsiteY29" fmla="*/ 4271749 h 5145206"/>
                  <a:gd name="connsiteX30" fmla="*/ 701636 w 770392"/>
                  <a:gd name="connsiteY30" fmla="*/ 4380931 h 5145206"/>
                  <a:gd name="connsiteX31" fmla="*/ 633397 w 770392"/>
                  <a:gd name="connsiteY31" fmla="*/ 4531056 h 5145206"/>
                  <a:gd name="connsiteX32" fmla="*/ 606101 w 770392"/>
                  <a:gd name="connsiteY32" fmla="*/ 4572000 h 5145206"/>
                  <a:gd name="connsiteX33" fmla="*/ 565158 w 770392"/>
                  <a:gd name="connsiteY33" fmla="*/ 4667534 h 5145206"/>
                  <a:gd name="connsiteX34" fmla="*/ 496919 w 770392"/>
                  <a:gd name="connsiteY34" fmla="*/ 4776716 h 5145206"/>
                  <a:gd name="connsiteX35" fmla="*/ 455976 w 770392"/>
                  <a:gd name="connsiteY35" fmla="*/ 4858603 h 5145206"/>
                  <a:gd name="connsiteX36" fmla="*/ 415033 w 770392"/>
                  <a:gd name="connsiteY36" fmla="*/ 4954137 h 5145206"/>
                  <a:gd name="connsiteX37" fmla="*/ 346794 w 770392"/>
                  <a:gd name="connsiteY37" fmla="*/ 5063319 h 5145206"/>
                  <a:gd name="connsiteX38" fmla="*/ 292203 w 770392"/>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277385 w 782870"/>
                  <a:gd name="connsiteY14" fmla="*/ 2320119 h 5145206"/>
                  <a:gd name="connsiteX15" fmla="*/ 318329 w 782870"/>
                  <a:gd name="connsiteY15" fmla="*/ 2388358 h 5145206"/>
                  <a:gd name="connsiteX16" fmla="*/ 345624 w 782870"/>
                  <a:gd name="connsiteY16" fmla="*/ 2442949 h 5145206"/>
                  <a:gd name="connsiteX17" fmla="*/ 400215 w 782870"/>
                  <a:gd name="connsiteY17" fmla="*/ 2497540 h 5145206"/>
                  <a:gd name="connsiteX18" fmla="*/ 468454 w 782870"/>
                  <a:gd name="connsiteY18" fmla="*/ 2634017 h 5145206"/>
                  <a:gd name="connsiteX19" fmla="*/ 523045 w 782870"/>
                  <a:gd name="connsiteY19" fmla="*/ 2784143 h 5145206"/>
                  <a:gd name="connsiteX20" fmla="*/ 536693 w 782870"/>
                  <a:gd name="connsiteY20" fmla="*/ 2838734 h 5145206"/>
                  <a:gd name="connsiteX21" fmla="*/ 591284 w 782870"/>
                  <a:gd name="connsiteY21" fmla="*/ 2934268 h 5145206"/>
                  <a:gd name="connsiteX22" fmla="*/ 604932 w 782870"/>
                  <a:gd name="connsiteY22" fmla="*/ 2988859 h 5145206"/>
                  <a:gd name="connsiteX23" fmla="*/ 645875 w 782870"/>
                  <a:gd name="connsiteY23" fmla="*/ 3070746 h 5145206"/>
                  <a:gd name="connsiteX24" fmla="*/ 673170 w 782870"/>
                  <a:gd name="connsiteY24" fmla="*/ 3138985 h 5145206"/>
                  <a:gd name="connsiteX25" fmla="*/ 686818 w 782870"/>
                  <a:gd name="connsiteY25" fmla="*/ 3220871 h 5145206"/>
                  <a:gd name="connsiteX26" fmla="*/ 727761 w 782870"/>
                  <a:gd name="connsiteY26" fmla="*/ 3370997 h 5145206"/>
                  <a:gd name="connsiteX27" fmla="*/ 755057 w 782870"/>
                  <a:gd name="connsiteY27" fmla="*/ 3466531 h 5145206"/>
                  <a:gd name="connsiteX28" fmla="*/ 782352 w 782870"/>
                  <a:gd name="connsiteY28" fmla="*/ 3780429 h 5145206"/>
                  <a:gd name="connsiteX29" fmla="*/ 741409 w 782870"/>
                  <a:gd name="connsiteY29" fmla="*/ 4271749 h 5145206"/>
                  <a:gd name="connsiteX30" fmla="*/ 714114 w 782870"/>
                  <a:gd name="connsiteY30" fmla="*/ 4380931 h 5145206"/>
                  <a:gd name="connsiteX31" fmla="*/ 645875 w 782870"/>
                  <a:gd name="connsiteY31" fmla="*/ 4531056 h 5145206"/>
                  <a:gd name="connsiteX32" fmla="*/ 618579 w 782870"/>
                  <a:gd name="connsiteY32" fmla="*/ 4572000 h 5145206"/>
                  <a:gd name="connsiteX33" fmla="*/ 577636 w 782870"/>
                  <a:gd name="connsiteY33" fmla="*/ 4667534 h 5145206"/>
                  <a:gd name="connsiteX34" fmla="*/ 509397 w 782870"/>
                  <a:gd name="connsiteY34" fmla="*/ 4776716 h 5145206"/>
                  <a:gd name="connsiteX35" fmla="*/ 468454 w 782870"/>
                  <a:gd name="connsiteY35" fmla="*/ 4858603 h 5145206"/>
                  <a:gd name="connsiteX36" fmla="*/ 427511 w 782870"/>
                  <a:gd name="connsiteY36" fmla="*/ 4954137 h 5145206"/>
                  <a:gd name="connsiteX37" fmla="*/ 359272 w 782870"/>
                  <a:gd name="connsiteY37" fmla="*/ 5063319 h 5145206"/>
                  <a:gd name="connsiteX38" fmla="*/ 304681 w 782870"/>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36693 w 782870"/>
                  <a:gd name="connsiteY19" fmla="*/ 2838734 h 5145206"/>
                  <a:gd name="connsiteX20" fmla="*/ 591284 w 782870"/>
                  <a:gd name="connsiteY20" fmla="*/ 2934268 h 5145206"/>
                  <a:gd name="connsiteX21" fmla="*/ 604932 w 782870"/>
                  <a:gd name="connsiteY21" fmla="*/ 2988859 h 5145206"/>
                  <a:gd name="connsiteX22" fmla="*/ 645875 w 782870"/>
                  <a:gd name="connsiteY22" fmla="*/ 3070746 h 5145206"/>
                  <a:gd name="connsiteX23" fmla="*/ 673170 w 782870"/>
                  <a:gd name="connsiteY23" fmla="*/ 3138985 h 5145206"/>
                  <a:gd name="connsiteX24" fmla="*/ 686818 w 782870"/>
                  <a:gd name="connsiteY24" fmla="*/ 3220871 h 5145206"/>
                  <a:gd name="connsiteX25" fmla="*/ 727761 w 782870"/>
                  <a:gd name="connsiteY25" fmla="*/ 3370997 h 5145206"/>
                  <a:gd name="connsiteX26" fmla="*/ 755057 w 782870"/>
                  <a:gd name="connsiteY26" fmla="*/ 3466531 h 5145206"/>
                  <a:gd name="connsiteX27" fmla="*/ 782352 w 782870"/>
                  <a:gd name="connsiteY27" fmla="*/ 3780429 h 5145206"/>
                  <a:gd name="connsiteX28" fmla="*/ 741409 w 782870"/>
                  <a:gd name="connsiteY28" fmla="*/ 4271749 h 5145206"/>
                  <a:gd name="connsiteX29" fmla="*/ 714114 w 782870"/>
                  <a:gd name="connsiteY29" fmla="*/ 4380931 h 5145206"/>
                  <a:gd name="connsiteX30" fmla="*/ 645875 w 782870"/>
                  <a:gd name="connsiteY30" fmla="*/ 4531056 h 5145206"/>
                  <a:gd name="connsiteX31" fmla="*/ 618579 w 782870"/>
                  <a:gd name="connsiteY31" fmla="*/ 4572000 h 5145206"/>
                  <a:gd name="connsiteX32" fmla="*/ 577636 w 782870"/>
                  <a:gd name="connsiteY32" fmla="*/ 4667534 h 5145206"/>
                  <a:gd name="connsiteX33" fmla="*/ 509397 w 782870"/>
                  <a:gd name="connsiteY33" fmla="*/ 4776716 h 5145206"/>
                  <a:gd name="connsiteX34" fmla="*/ 468454 w 782870"/>
                  <a:gd name="connsiteY34" fmla="*/ 4858603 h 5145206"/>
                  <a:gd name="connsiteX35" fmla="*/ 427511 w 782870"/>
                  <a:gd name="connsiteY35" fmla="*/ 4954137 h 5145206"/>
                  <a:gd name="connsiteX36" fmla="*/ 359272 w 782870"/>
                  <a:gd name="connsiteY36" fmla="*/ 5063319 h 5145206"/>
                  <a:gd name="connsiteX37" fmla="*/ 304681 w 782870"/>
                  <a:gd name="connsiteY37"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04932 w 782870"/>
                  <a:gd name="connsiteY20" fmla="*/ 2988859 h 5145206"/>
                  <a:gd name="connsiteX21" fmla="*/ 645875 w 782870"/>
                  <a:gd name="connsiteY21" fmla="*/ 3070746 h 5145206"/>
                  <a:gd name="connsiteX22" fmla="*/ 673170 w 782870"/>
                  <a:gd name="connsiteY22" fmla="*/ 3138985 h 5145206"/>
                  <a:gd name="connsiteX23" fmla="*/ 686818 w 782870"/>
                  <a:gd name="connsiteY23" fmla="*/ 3220871 h 5145206"/>
                  <a:gd name="connsiteX24" fmla="*/ 727761 w 782870"/>
                  <a:gd name="connsiteY24" fmla="*/ 3370997 h 5145206"/>
                  <a:gd name="connsiteX25" fmla="*/ 755057 w 782870"/>
                  <a:gd name="connsiteY25" fmla="*/ 3466531 h 5145206"/>
                  <a:gd name="connsiteX26" fmla="*/ 782352 w 782870"/>
                  <a:gd name="connsiteY26" fmla="*/ 3780429 h 5145206"/>
                  <a:gd name="connsiteX27" fmla="*/ 741409 w 782870"/>
                  <a:gd name="connsiteY27" fmla="*/ 4271749 h 5145206"/>
                  <a:gd name="connsiteX28" fmla="*/ 714114 w 782870"/>
                  <a:gd name="connsiteY28" fmla="*/ 4380931 h 5145206"/>
                  <a:gd name="connsiteX29" fmla="*/ 645875 w 782870"/>
                  <a:gd name="connsiteY29" fmla="*/ 4531056 h 5145206"/>
                  <a:gd name="connsiteX30" fmla="*/ 618579 w 782870"/>
                  <a:gd name="connsiteY30" fmla="*/ 4572000 h 5145206"/>
                  <a:gd name="connsiteX31" fmla="*/ 577636 w 782870"/>
                  <a:gd name="connsiteY31" fmla="*/ 4667534 h 5145206"/>
                  <a:gd name="connsiteX32" fmla="*/ 509397 w 782870"/>
                  <a:gd name="connsiteY32" fmla="*/ 4776716 h 5145206"/>
                  <a:gd name="connsiteX33" fmla="*/ 468454 w 782870"/>
                  <a:gd name="connsiteY33" fmla="*/ 4858603 h 5145206"/>
                  <a:gd name="connsiteX34" fmla="*/ 427511 w 782870"/>
                  <a:gd name="connsiteY34" fmla="*/ 4954137 h 5145206"/>
                  <a:gd name="connsiteX35" fmla="*/ 359272 w 782870"/>
                  <a:gd name="connsiteY35" fmla="*/ 5063319 h 5145206"/>
                  <a:gd name="connsiteX36" fmla="*/ 304681 w 782870"/>
                  <a:gd name="connsiteY36"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577636 w 782870"/>
                  <a:gd name="connsiteY29" fmla="*/ 4667534 h 5145206"/>
                  <a:gd name="connsiteX30" fmla="*/ 509397 w 782870"/>
                  <a:gd name="connsiteY30" fmla="*/ 4776716 h 5145206"/>
                  <a:gd name="connsiteX31" fmla="*/ 468454 w 782870"/>
                  <a:gd name="connsiteY31" fmla="*/ 4858603 h 5145206"/>
                  <a:gd name="connsiteX32" fmla="*/ 427511 w 782870"/>
                  <a:gd name="connsiteY32" fmla="*/ 4954137 h 5145206"/>
                  <a:gd name="connsiteX33" fmla="*/ 359272 w 782870"/>
                  <a:gd name="connsiteY33" fmla="*/ 5063319 h 5145206"/>
                  <a:gd name="connsiteX34" fmla="*/ 304681 w 782870"/>
                  <a:gd name="connsiteY34"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523045 w 782870"/>
                  <a:gd name="connsiteY17" fmla="*/ 2784143 h 5145206"/>
                  <a:gd name="connsiteX18" fmla="*/ 591284 w 782870"/>
                  <a:gd name="connsiteY18" fmla="*/ 2934268 h 5145206"/>
                  <a:gd name="connsiteX19" fmla="*/ 645875 w 782870"/>
                  <a:gd name="connsiteY19" fmla="*/ 3070746 h 5145206"/>
                  <a:gd name="connsiteX20" fmla="*/ 673170 w 782870"/>
                  <a:gd name="connsiteY20" fmla="*/ 3138985 h 5145206"/>
                  <a:gd name="connsiteX21" fmla="*/ 686818 w 782870"/>
                  <a:gd name="connsiteY21" fmla="*/ 3220871 h 5145206"/>
                  <a:gd name="connsiteX22" fmla="*/ 727761 w 782870"/>
                  <a:gd name="connsiteY22" fmla="*/ 3370997 h 5145206"/>
                  <a:gd name="connsiteX23" fmla="*/ 755057 w 782870"/>
                  <a:gd name="connsiteY23" fmla="*/ 3466531 h 5145206"/>
                  <a:gd name="connsiteX24" fmla="*/ 782352 w 782870"/>
                  <a:gd name="connsiteY24" fmla="*/ 3780429 h 5145206"/>
                  <a:gd name="connsiteX25" fmla="*/ 741409 w 782870"/>
                  <a:gd name="connsiteY25" fmla="*/ 4271749 h 5145206"/>
                  <a:gd name="connsiteX26" fmla="*/ 714114 w 782870"/>
                  <a:gd name="connsiteY26" fmla="*/ 4380931 h 5145206"/>
                  <a:gd name="connsiteX27" fmla="*/ 645875 w 782870"/>
                  <a:gd name="connsiteY27" fmla="*/ 4531056 h 5145206"/>
                  <a:gd name="connsiteX28" fmla="*/ 577636 w 782870"/>
                  <a:gd name="connsiteY28" fmla="*/ 4667534 h 5145206"/>
                  <a:gd name="connsiteX29" fmla="*/ 509397 w 782870"/>
                  <a:gd name="connsiteY29" fmla="*/ 4776716 h 5145206"/>
                  <a:gd name="connsiteX30" fmla="*/ 468454 w 782870"/>
                  <a:gd name="connsiteY30" fmla="*/ 4858603 h 5145206"/>
                  <a:gd name="connsiteX31" fmla="*/ 427511 w 782870"/>
                  <a:gd name="connsiteY31" fmla="*/ 4954137 h 5145206"/>
                  <a:gd name="connsiteX32" fmla="*/ 359272 w 782870"/>
                  <a:gd name="connsiteY32" fmla="*/ 5063319 h 5145206"/>
                  <a:gd name="connsiteX33" fmla="*/ 304681 w 782870"/>
                  <a:gd name="connsiteY33" fmla="*/ 5145206 h 51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2870" h="5145206">
                    <a:moveTo>
                      <a:pt x="441158" y="0"/>
                    </a:moveTo>
                    <a:cubicBezTo>
                      <a:pt x="404764" y="45492"/>
                      <a:pt x="361950" y="86520"/>
                      <a:pt x="331976" y="136477"/>
                    </a:cubicBezTo>
                    <a:cubicBezTo>
                      <a:pt x="318328" y="159223"/>
                      <a:pt x="305274" y="182337"/>
                      <a:pt x="291033" y="204716"/>
                    </a:cubicBezTo>
                    <a:cubicBezTo>
                      <a:pt x="273421" y="232393"/>
                      <a:pt x="253320" y="258473"/>
                      <a:pt x="236442" y="286603"/>
                    </a:cubicBezTo>
                    <a:cubicBezTo>
                      <a:pt x="204393" y="340018"/>
                      <a:pt x="209233" y="350105"/>
                      <a:pt x="181851" y="409432"/>
                    </a:cubicBezTo>
                    <a:cubicBezTo>
                      <a:pt x="145459" y="488282"/>
                      <a:pt x="124818" y="512290"/>
                      <a:pt x="99964" y="586853"/>
                    </a:cubicBezTo>
                    <a:cubicBezTo>
                      <a:pt x="61825" y="701270"/>
                      <a:pt x="48305" y="763143"/>
                      <a:pt x="31726" y="846161"/>
                    </a:cubicBezTo>
                    <a:cubicBezTo>
                      <a:pt x="15147" y="929179"/>
                      <a:pt x="2767" y="964404"/>
                      <a:pt x="492" y="1084959"/>
                    </a:cubicBezTo>
                    <a:cubicBezTo>
                      <a:pt x="-1783" y="1205514"/>
                      <a:pt x="3774" y="1440969"/>
                      <a:pt x="18078" y="1569492"/>
                    </a:cubicBezTo>
                    <a:cubicBezTo>
                      <a:pt x="32382" y="1698015"/>
                      <a:pt x="68120" y="1790131"/>
                      <a:pt x="86317" y="1856095"/>
                    </a:cubicBezTo>
                    <a:cubicBezTo>
                      <a:pt x="104514" y="1922059"/>
                      <a:pt x="115887" y="1928883"/>
                      <a:pt x="127260" y="1965277"/>
                    </a:cubicBezTo>
                    <a:cubicBezTo>
                      <a:pt x="138633" y="2001671"/>
                      <a:pt x="138299" y="2037882"/>
                      <a:pt x="154555" y="2074459"/>
                    </a:cubicBezTo>
                    <a:cubicBezTo>
                      <a:pt x="166949" y="2102346"/>
                      <a:pt x="182871" y="2128564"/>
                      <a:pt x="195499" y="2156346"/>
                    </a:cubicBezTo>
                    <a:cubicBezTo>
                      <a:pt x="228001" y="2227851"/>
                      <a:pt x="229618" y="2240507"/>
                      <a:pt x="250090" y="2279176"/>
                    </a:cubicBezTo>
                    <a:cubicBezTo>
                      <a:pt x="270562" y="2317845"/>
                      <a:pt x="302407" y="2361063"/>
                      <a:pt x="318329" y="2388358"/>
                    </a:cubicBezTo>
                    <a:cubicBezTo>
                      <a:pt x="334251" y="2415653"/>
                      <a:pt x="332709" y="2417645"/>
                      <a:pt x="345624" y="2442949"/>
                    </a:cubicBezTo>
                    <a:cubicBezTo>
                      <a:pt x="358539" y="2468253"/>
                      <a:pt x="366248" y="2483315"/>
                      <a:pt x="395818" y="2540181"/>
                    </a:cubicBezTo>
                    <a:cubicBezTo>
                      <a:pt x="425388" y="2597047"/>
                      <a:pt x="490467" y="2718462"/>
                      <a:pt x="523045" y="2784143"/>
                    </a:cubicBezTo>
                    <a:cubicBezTo>
                      <a:pt x="555623" y="2849824"/>
                      <a:pt x="577636" y="2900149"/>
                      <a:pt x="591284" y="2934268"/>
                    </a:cubicBezTo>
                    <a:cubicBezTo>
                      <a:pt x="611756" y="2982035"/>
                      <a:pt x="632227" y="3036627"/>
                      <a:pt x="645875" y="3070746"/>
                    </a:cubicBezTo>
                    <a:lnTo>
                      <a:pt x="673170" y="3138985"/>
                    </a:lnTo>
                    <a:cubicBezTo>
                      <a:pt x="677719" y="3166280"/>
                      <a:pt x="681391" y="3193737"/>
                      <a:pt x="686818" y="3220871"/>
                    </a:cubicBezTo>
                    <a:cubicBezTo>
                      <a:pt x="694534" y="3259448"/>
                      <a:pt x="719971" y="3342435"/>
                      <a:pt x="727761" y="3370997"/>
                    </a:cubicBezTo>
                    <a:cubicBezTo>
                      <a:pt x="753462" y="3465236"/>
                      <a:pt x="728909" y="3388089"/>
                      <a:pt x="755057" y="3466531"/>
                    </a:cubicBezTo>
                    <a:cubicBezTo>
                      <a:pt x="764155" y="3571164"/>
                      <a:pt x="786550" y="3675485"/>
                      <a:pt x="782352" y="3780429"/>
                    </a:cubicBezTo>
                    <a:cubicBezTo>
                      <a:pt x="770622" y="4073708"/>
                      <a:pt x="787302" y="4053758"/>
                      <a:pt x="741409" y="4271749"/>
                    </a:cubicBezTo>
                    <a:cubicBezTo>
                      <a:pt x="733681" y="4308458"/>
                      <a:pt x="728892" y="4346450"/>
                      <a:pt x="714114" y="4380931"/>
                    </a:cubicBezTo>
                    <a:cubicBezTo>
                      <a:pt x="696391" y="4422284"/>
                      <a:pt x="668621" y="4483289"/>
                      <a:pt x="645875" y="4531056"/>
                    </a:cubicBezTo>
                    <a:cubicBezTo>
                      <a:pt x="623129" y="4578823"/>
                      <a:pt x="600382" y="4626591"/>
                      <a:pt x="577636" y="4667534"/>
                    </a:cubicBezTo>
                    <a:cubicBezTo>
                      <a:pt x="554890" y="4708477"/>
                      <a:pt x="581240" y="4704873"/>
                      <a:pt x="509397" y="4776716"/>
                    </a:cubicBezTo>
                    <a:cubicBezTo>
                      <a:pt x="495749" y="4804012"/>
                      <a:pt x="482102" y="4829033"/>
                      <a:pt x="468454" y="4858603"/>
                    </a:cubicBezTo>
                    <a:cubicBezTo>
                      <a:pt x="454806" y="4888173"/>
                      <a:pt x="445708" y="4920018"/>
                      <a:pt x="427511" y="4954137"/>
                    </a:cubicBezTo>
                    <a:cubicBezTo>
                      <a:pt x="409314" y="4988256"/>
                      <a:pt x="437554" y="4958942"/>
                      <a:pt x="359272" y="5063319"/>
                    </a:cubicBezTo>
                    <a:cubicBezTo>
                      <a:pt x="338800" y="5095164"/>
                      <a:pt x="316054" y="5128146"/>
                      <a:pt x="304681" y="514520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CC417D6E-C35D-CE5C-5E22-D21C2FC627C4}"/>
                  </a:ext>
                </a:extLst>
              </p:cNvPr>
              <p:cNvSpPr/>
              <p:nvPr/>
            </p:nvSpPr>
            <p:spPr>
              <a:xfrm>
                <a:off x="435588" y="-1380962"/>
                <a:ext cx="110248" cy="747590"/>
              </a:xfrm>
              <a:custGeom>
                <a:avLst/>
                <a:gdLst>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09182 w 778440"/>
                  <a:gd name="connsiteY12" fmla="*/ 1910686 h 5145206"/>
                  <a:gd name="connsiteX13" fmla="*/ 122830 w 778440"/>
                  <a:gd name="connsiteY13" fmla="*/ 1965277 h 5145206"/>
                  <a:gd name="connsiteX14" fmla="*/ 150125 w 778440"/>
                  <a:gd name="connsiteY14" fmla="*/ 2074459 h 5145206"/>
                  <a:gd name="connsiteX15" fmla="*/ 191069 w 778440"/>
                  <a:gd name="connsiteY15" fmla="*/ 2156346 h 5145206"/>
                  <a:gd name="connsiteX16" fmla="*/ 245660 w 778440"/>
                  <a:gd name="connsiteY16" fmla="*/ 2279176 h 5145206"/>
                  <a:gd name="connsiteX17" fmla="*/ 272955 w 778440"/>
                  <a:gd name="connsiteY17" fmla="*/ 2320119 h 5145206"/>
                  <a:gd name="connsiteX18" fmla="*/ 313899 w 778440"/>
                  <a:gd name="connsiteY18" fmla="*/ 2388358 h 5145206"/>
                  <a:gd name="connsiteX19" fmla="*/ 341194 w 778440"/>
                  <a:gd name="connsiteY19" fmla="*/ 2442949 h 5145206"/>
                  <a:gd name="connsiteX20" fmla="*/ 395785 w 778440"/>
                  <a:gd name="connsiteY20" fmla="*/ 2497540 h 5145206"/>
                  <a:gd name="connsiteX21" fmla="*/ 464024 w 778440"/>
                  <a:gd name="connsiteY21" fmla="*/ 2634017 h 5145206"/>
                  <a:gd name="connsiteX22" fmla="*/ 518615 w 778440"/>
                  <a:gd name="connsiteY22" fmla="*/ 2784143 h 5145206"/>
                  <a:gd name="connsiteX23" fmla="*/ 532263 w 778440"/>
                  <a:gd name="connsiteY23" fmla="*/ 2838734 h 5145206"/>
                  <a:gd name="connsiteX24" fmla="*/ 586854 w 778440"/>
                  <a:gd name="connsiteY24" fmla="*/ 2934268 h 5145206"/>
                  <a:gd name="connsiteX25" fmla="*/ 600502 w 778440"/>
                  <a:gd name="connsiteY25" fmla="*/ 2988859 h 5145206"/>
                  <a:gd name="connsiteX26" fmla="*/ 641445 w 778440"/>
                  <a:gd name="connsiteY26" fmla="*/ 3070746 h 5145206"/>
                  <a:gd name="connsiteX27" fmla="*/ 668740 w 778440"/>
                  <a:gd name="connsiteY27" fmla="*/ 3138985 h 5145206"/>
                  <a:gd name="connsiteX28" fmla="*/ 682388 w 778440"/>
                  <a:gd name="connsiteY28" fmla="*/ 3220871 h 5145206"/>
                  <a:gd name="connsiteX29" fmla="*/ 723331 w 778440"/>
                  <a:gd name="connsiteY29" fmla="*/ 3370997 h 5145206"/>
                  <a:gd name="connsiteX30" fmla="*/ 750627 w 778440"/>
                  <a:gd name="connsiteY30" fmla="*/ 3466531 h 5145206"/>
                  <a:gd name="connsiteX31" fmla="*/ 777922 w 778440"/>
                  <a:gd name="connsiteY31" fmla="*/ 3780429 h 5145206"/>
                  <a:gd name="connsiteX32" fmla="*/ 736979 w 778440"/>
                  <a:gd name="connsiteY32" fmla="*/ 4271749 h 5145206"/>
                  <a:gd name="connsiteX33" fmla="*/ 709684 w 778440"/>
                  <a:gd name="connsiteY33" fmla="*/ 4380931 h 5145206"/>
                  <a:gd name="connsiteX34" fmla="*/ 641445 w 778440"/>
                  <a:gd name="connsiteY34" fmla="*/ 4531056 h 5145206"/>
                  <a:gd name="connsiteX35" fmla="*/ 614149 w 778440"/>
                  <a:gd name="connsiteY35" fmla="*/ 4572000 h 5145206"/>
                  <a:gd name="connsiteX36" fmla="*/ 573206 w 778440"/>
                  <a:gd name="connsiteY36" fmla="*/ 4667534 h 5145206"/>
                  <a:gd name="connsiteX37" fmla="*/ 504967 w 778440"/>
                  <a:gd name="connsiteY37" fmla="*/ 4776716 h 5145206"/>
                  <a:gd name="connsiteX38" fmla="*/ 464024 w 778440"/>
                  <a:gd name="connsiteY38" fmla="*/ 4858603 h 5145206"/>
                  <a:gd name="connsiteX39" fmla="*/ 450376 w 778440"/>
                  <a:gd name="connsiteY39" fmla="*/ 4913194 h 5145206"/>
                  <a:gd name="connsiteX40" fmla="*/ 423081 w 778440"/>
                  <a:gd name="connsiteY40" fmla="*/ 4954137 h 5145206"/>
                  <a:gd name="connsiteX41" fmla="*/ 354842 w 778440"/>
                  <a:gd name="connsiteY41" fmla="*/ 5063319 h 5145206"/>
                  <a:gd name="connsiteX42" fmla="*/ 341194 w 778440"/>
                  <a:gd name="connsiteY42" fmla="*/ 5104262 h 5145206"/>
                  <a:gd name="connsiteX43" fmla="*/ 300251 w 778440"/>
                  <a:gd name="connsiteY43"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22830 w 778440"/>
                  <a:gd name="connsiteY12" fmla="*/ 1965277 h 5145206"/>
                  <a:gd name="connsiteX13" fmla="*/ 150125 w 778440"/>
                  <a:gd name="connsiteY13" fmla="*/ 2074459 h 5145206"/>
                  <a:gd name="connsiteX14" fmla="*/ 191069 w 778440"/>
                  <a:gd name="connsiteY14" fmla="*/ 2156346 h 5145206"/>
                  <a:gd name="connsiteX15" fmla="*/ 245660 w 778440"/>
                  <a:gd name="connsiteY15" fmla="*/ 2279176 h 5145206"/>
                  <a:gd name="connsiteX16" fmla="*/ 272955 w 778440"/>
                  <a:gd name="connsiteY16" fmla="*/ 2320119 h 5145206"/>
                  <a:gd name="connsiteX17" fmla="*/ 313899 w 778440"/>
                  <a:gd name="connsiteY17" fmla="*/ 2388358 h 5145206"/>
                  <a:gd name="connsiteX18" fmla="*/ 341194 w 778440"/>
                  <a:gd name="connsiteY18" fmla="*/ 2442949 h 5145206"/>
                  <a:gd name="connsiteX19" fmla="*/ 395785 w 778440"/>
                  <a:gd name="connsiteY19" fmla="*/ 2497540 h 5145206"/>
                  <a:gd name="connsiteX20" fmla="*/ 464024 w 778440"/>
                  <a:gd name="connsiteY20" fmla="*/ 2634017 h 5145206"/>
                  <a:gd name="connsiteX21" fmla="*/ 518615 w 778440"/>
                  <a:gd name="connsiteY21" fmla="*/ 2784143 h 5145206"/>
                  <a:gd name="connsiteX22" fmla="*/ 532263 w 778440"/>
                  <a:gd name="connsiteY22" fmla="*/ 2838734 h 5145206"/>
                  <a:gd name="connsiteX23" fmla="*/ 586854 w 778440"/>
                  <a:gd name="connsiteY23" fmla="*/ 2934268 h 5145206"/>
                  <a:gd name="connsiteX24" fmla="*/ 600502 w 778440"/>
                  <a:gd name="connsiteY24" fmla="*/ 2988859 h 5145206"/>
                  <a:gd name="connsiteX25" fmla="*/ 641445 w 778440"/>
                  <a:gd name="connsiteY25" fmla="*/ 3070746 h 5145206"/>
                  <a:gd name="connsiteX26" fmla="*/ 668740 w 778440"/>
                  <a:gd name="connsiteY26" fmla="*/ 3138985 h 5145206"/>
                  <a:gd name="connsiteX27" fmla="*/ 682388 w 778440"/>
                  <a:gd name="connsiteY27" fmla="*/ 3220871 h 5145206"/>
                  <a:gd name="connsiteX28" fmla="*/ 723331 w 778440"/>
                  <a:gd name="connsiteY28" fmla="*/ 3370997 h 5145206"/>
                  <a:gd name="connsiteX29" fmla="*/ 750627 w 778440"/>
                  <a:gd name="connsiteY29" fmla="*/ 3466531 h 5145206"/>
                  <a:gd name="connsiteX30" fmla="*/ 777922 w 778440"/>
                  <a:gd name="connsiteY30" fmla="*/ 3780429 h 5145206"/>
                  <a:gd name="connsiteX31" fmla="*/ 736979 w 778440"/>
                  <a:gd name="connsiteY31" fmla="*/ 4271749 h 5145206"/>
                  <a:gd name="connsiteX32" fmla="*/ 709684 w 778440"/>
                  <a:gd name="connsiteY32" fmla="*/ 4380931 h 5145206"/>
                  <a:gd name="connsiteX33" fmla="*/ 641445 w 778440"/>
                  <a:gd name="connsiteY33" fmla="*/ 4531056 h 5145206"/>
                  <a:gd name="connsiteX34" fmla="*/ 614149 w 778440"/>
                  <a:gd name="connsiteY34" fmla="*/ 4572000 h 5145206"/>
                  <a:gd name="connsiteX35" fmla="*/ 573206 w 778440"/>
                  <a:gd name="connsiteY35" fmla="*/ 4667534 h 5145206"/>
                  <a:gd name="connsiteX36" fmla="*/ 504967 w 778440"/>
                  <a:gd name="connsiteY36" fmla="*/ 4776716 h 5145206"/>
                  <a:gd name="connsiteX37" fmla="*/ 464024 w 778440"/>
                  <a:gd name="connsiteY37" fmla="*/ 4858603 h 5145206"/>
                  <a:gd name="connsiteX38" fmla="*/ 450376 w 778440"/>
                  <a:gd name="connsiteY38" fmla="*/ 4913194 h 5145206"/>
                  <a:gd name="connsiteX39" fmla="*/ 423081 w 778440"/>
                  <a:gd name="connsiteY39" fmla="*/ 4954137 h 5145206"/>
                  <a:gd name="connsiteX40" fmla="*/ 354842 w 778440"/>
                  <a:gd name="connsiteY40" fmla="*/ 5063319 h 5145206"/>
                  <a:gd name="connsiteX41" fmla="*/ 341194 w 778440"/>
                  <a:gd name="connsiteY41" fmla="*/ 5104262 h 5145206"/>
                  <a:gd name="connsiteX42" fmla="*/ 300251 w 778440"/>
                  <a:gd name="connsiteY42"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50376 w 778440"/>
                  <a:gd name="connsiteY37" fmla="*/ 4913194 h 5145206"/>
                  <a:gd name="connsiteX38" fmla="*/ 423081 w 778440"/>
                  <a:gd name="connsiteY38" fmla="*/ 4954137 h 5145206"/>
                  <a:gd name="connsiteX39" fmla="*/ 354842 w 778440"/>
                  <a:gd name="connsiteY39" fmla="*/ 5063319 h 5145206"/>
                  <a:gd name="connsiteX40" fmla="*/ 341194 w 778440"/>
                  <a:gd name="connsiteY40" fmla="*/ 5104262 h 5145206"/>
                  <a:gd name="connsiteX41" fmla="*/ 300251 w 778440"/>
                  <a:gd name="connsiteY41"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41194 w 778440"/>
                  <a:gd name="connsiteY39" fmla="*/ 5104262 h 5145206"/>
                  <a:gd name="connsiteX40" fmla="*/ 300251 w 778440"/>
                  <a:gd name="connsiteY40"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00251 w 778440"/>
                  <a:gd name="connsiteY39" fmla="*/ 5145206 h 5145206"/>
                  <a:gd name="connsiteX0" fmla="*/ 428680 w 770392"/>
                  <a:gd name="connsiteY0" fmla="*/ 0 h 5145206"/>
                  <a:gd name="connsiteX1" fmla="*/ 319498 w 770392"/>
                  <a:gd name="connsiteY1" fmla="*/ 136477 h 5145206"/>
                  <a:gd name="connsiteX2" fmla="*/ 278555 w 770392"/>
                  <a:gd name="connsiteY2" fmla="*/ 204716 h 5145206"/>
                  <a:gd name="connsiteX3" fmla="*/ 223964 w 770392"/>
                  <a:gd name="connsiteY3" fmla="*/ 286603 h 5145206"/>
                  <a:gd name="connsiteX4" fmla="*/ 169373 w 770392"/>
                  <a:gd name="connsiteY4" fmla="*/ 409432 h 5145206"/>
                  <a:gd name="connsiteX5" fmla="*/ 87486 w 770392"/>
                  <a:gd name="connsiteY5" fmla="*/ 586853 h 5145206"/>
                  <a:gd name="connsiteX6" fmla="*/ 19248 w 770392"/>
                  <a:gd name="connsiteY6" fmla="*/ 846161 h 5145206"/>
                  <a:gd name="connsiteX7" fmla="*/ 5600 w 770392"/>
                  <a:gd name="connsiteY7" fmla="*/ 914400 h 5145206"/>
                  <a:gd name="connsiteX8" fmla="*/ 5600 w 770392"/>
                  <a:gd name="connsiteY8" fmla="*/ 1569492 h 5145206"/>
                  <a:gd name="connsiteX9" fmla="*/ 73839 w 770392"/>
                  <a:gd name="connsiteY9" fmla="*/ 1856095 h 5145206"/>
                  <a:gd name="connsiteX10" fmla="*/ 114782 w 770392"/>
                  <a:gd name="connsiteY10" fmla="*/ 1965277 h 5145206"/>
                  <a:gd name="connsiteX11" fmla="*/ 142077 w 770392"/>
                  <a:gd name="connsiteY11" fmla="*/ 2074459 h 5145206"/>
                  <a:gd name="connsiteX12" fmla="*/ 183021 w 770392"/>
                  <a:gd name="connsiteY12" fmla="*/ 2156346 h 5145206"/>
                  <a:gd name="connsiteX13" fmla="*/ 237612 w 770392"/>
                  <a:gd name="connsiteY13" fmla="*/ 2279176 h 5145206"/>
                  <a:gd name="connsiteX14" fmla="*/ 264907 w 770392"/>
                  <a:gd name="connsiteY14" fmla="*/ 2320119 h 5145206"/>
                  <a:gd name="connsiteX15" fmla="*/ 305851 w 770392"/>
                  <a:gd name="connsiteY15" fmla="*/ 2388358 h 5145206"/>
                  <a:gd name="connsiteX16" fmla="*/ 333146 w 770392"/>
                  <a:gd name="connsiteY16" fmla="*/ 2442949 h 5145206"/>
                  <a:gd name="connsiteX17" fmla="*/ 387737 w 770392"/>
                  <a:gd name="connsiteY17" fmla="*/ 2497540 h 5145206"/>
                  <a:gd name="connsiteX18" fmla="*/ 455976 w 770392"/>
                  <a:gd name="connsiteY18" fmla="*/ 2634017 h 5145206"/>
                  <a:gd name="connsiteX19" fmla="*/ 510567 w 770392"/>
                  <a:gd name="connsiteY19" fmla="*/ 2784143 h 5145206"/>
                  <a:gd name="connsiteX20" fmla="*/ 524215 w 770392"/>
                  <a:gd name="connsiteY20" fmla="*/ 2838734 h 5145206"/>
                  <a:gd name="connsiteX21" fmla="*/ 578806 w 770392"/>
                  <a:gd name="connsiteY21" fmla="*/ 2934268 h 5145206"/>
                  <a:gd name="connsiteX22" fmla="*/ 592454 w 770392"/>
                  <a:gd name="connsiteY22" fmla="*/ 2988859 h 5145206"/>
                  <a:gd name="connsiteX23" fmla="*/ 633397 w 770392"/>
                  <a:gd name="connsiteY23" fmla="*/ 3070746 h 5145206"/>
                  <a:gd name="connsiteX24" fmla="*/ 660692 w 770392"/>
                  <a:gd name="connsiteY24" fmla="*/ 3138985 h 5145206"/>
                  <a:gd name="connsiteX25" fmla="*/ 674340 w 770392"/>
                  <a:gd name="connsiteY25" fmla="*/ 3220871 h 5145206"/>
                  <a:gd name="connsiteX26" fmla="*/ 715283 w 770392"/>
                  <a:gd name="connsiteY26" fmla="*/ 3370997 h 5145206"/>
                  <a:gd name="connsiteX27" fmla="*/ 742579 w 770392"/>
                  <a:gd name="connsiteY27" fmla="*/ 3466531 h 5145206"/>
                  <a:gd name="connsiteX28" fmla="*/ 769874 w 770392"/>
                  <a:gd name="connsiteY28" fmla="*/ 3780429 h 5145206"/>
                  <a:gd name="connsiteX29" fmla="*/ 728931 w 770392"/>
                  <a:gd name="connsiteY29" fmla="*/ 4271749 h 5145206"/>
                  <a:gd name="connsiteX30" fmla="*/ 701636 w 770392"/>
                  <a:gd name="connsiteY30" fmla="*/ 4380931 h 5145206"/>
                  <a:gd name="connsiteX31" fmla="*/ 633397 w 770392"/>
                  <a:gd name="connsiteY31" fmla="*/ 4531056 h 5145206"/>
                  <a:gd name="connsiteX32" fmla="*/ 606101 w 770392"/>
                  <a:gd name="connsiteY32" fmla="*/ 4572000 h 5145206"/>
                  <a:gd name="connsiteX33" fmla="*/ 565158 w 770392"/>
                  <a:gd name="connsiteY33" fmla="*/ 4667534 h 5145206"/>
                  <a:gd name="connsiteX34" fmla="*/ 496919 w 770392"/>
                  <a:gd name="connsiteY34" fmla="*/ 4776716 h 5145206"/>
                  <a:gd name="connsiteX35" fmla="*/ 455976 w 770392"/>
                  <a:gd name="connsiteY35" fmla="*/ 4858603 h 5145206"/>
                  <a:gd name="connsiteX36" fmla="*/ 415033 w 770392"/>
                  <a:gd name="connsiteY36" fmla="*/ 4954137 h 5145206"/>
                  <a:gd name="connsiteX37" fmla="*/ 346794 w 770392"/>
                  <a:gd name="connsiteY37" fmla="*/ 5063319 h 5145206"/>
                  <a:gd name="connsiteX38" fmla="*/ 292203 w 770392"/>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277385 w 782870"/>
                  <a:gd name="connsiteY14" fmla="*/ 2320119 h 5145206"/>
                  <a:gd name="connsiteX15" fmla="*/ 318329 w 782870"/>
                  <a:gd name="connsiteY15" fmla="*/ 2388358 h 5145206"/>
                  <a:gd name="connsiteX16" fmla="*/ 345624 w 782870"/>
                  <a:gd name="connsiteY16" fmla="*/ 2442949 h 5145206"/>
                  <a:gd name="connsiteX17" fmla="*/ 400215 w 782870"/>
                  <a:gd name="connsiteY17" fmla="*/ 2497540 h 5145206"/>
                  <a:gd name="connsiteX18" fmla="*/ 468454 w 782870"/>
                  <a:gd name="connsiteY18" fmla="*/ 2634017 h 5145206"/>
                  <a:gd name="connsiteX19" fmla="*/ 523045 w 782870"/>
                  <a:gd name="connsiteY19" fmla="*/ 2784143 h 5145206"/>
                  <a:gd name="connsiteX20" fmla="*/ 536693 w 782870"/>
                  <a:gd name="connsiteY20" fmla="*/ 2838734 h 5145206"/>
                  <a:gd name="connsiteX21" fmla="*/ 591284 w 782870"/>
                  <a:gd name="connsiteY21" fmla="*/ 2934268 h 5145206"/>
                  <a:gd name="connsiteX22" fmla="*/ 604932 w 782870"/>
                  <a:gd name="connsiteY22" fmla="*/ 2988859 h 5145206"/>
                  <a:gd name="connsiteX23" fmla="*/ 645875 w 782870"/>
                  <a:gd name="connsiteY23" fmla="*/ 3070746 h 5145206"/>
                  <a:gd name="connsiteX24" fmla="*/ 673170 w 782870"/>
                  <a:gd name="connsiteY24" fmla="*/ 3138985 h 5145206"/>
                  <a:gd name="connsiteX25" fmla="*/ 686818 w 782870"/>
                  <a:gd name="connsiteY25" fmla="*/ 3220871 h 5145206"/>
                  <a:gd name="connsiteX26" fmla="*/ 727761 w 782870"/>
                  <a:gd name="connsiteY26" fmla="*/ 3370997 h 5145206"/>
                  <a:gd name="connsiteX27" fmla="*/ 755057 w 782870"/>
                  <a:gd name="connsiteY27" fmla="*/ 3466531 h 5145206"/>
                  <a:gd name="connsiteX28" fmla="*/ 782352 w 782870"/>
                  <a:gd name="connsiteY28" fmla="*/ 3780429 h 5145206"/>
                  <a:gd name="connsiteX29" fmla="*/ 741409 w 782870"/>
                  <a:gd name="connsiteY29" fmla="*/ 4271749 h 5145206"/>
                  <a:gd name="connsiteX30" fmla="*/ 714114 w 782870"/>
                  <a:gd name="connsiteY30" fmla="*/ 4380931 h 5145206"/>
                  <a:gd name="connsiteX31" fmla="*/ 645875 w 782870"/>
                  <a:gd name="connsiteY31" fmla="*/ 4531056 h 5145206"/>
                  <a:gd name="connsiteX32" fmla="*/ 618579 w 782870"/>
                  <a:gd name="connsiteY32" fmla="*/ 4572000 h 5145206"/>
                  <a:gd name="connsiteX33" fmla="*/ 577636 w 782870"/>
                  <a:gd name="connsiteY33" fmla="*/ 4667534 h 5145206"/>
                  <a:gd name="connsiteX34" fmla="*/ 509397 w 782870"/>
                  <a:gd name="connsiteY34" fmla="*/ 4776716 h 5145206"/>
                  <a:gd name="connsiteX35" fmla="*/ 468454 w 782870"/>
                  <a:gd name="connsiteY35" fmla="*/ 4858603 h 5145206"/>
                  <a:gd name="connsiteX36" fmla="*/ 427511 w 782870"/>
                  <a:gd name="connsiteY36" fmla="*/ 4954137 h 5145206"/>
                  <a:gd name="connsiteX37" fmla="*/ 359272 w 782870"/>
                  <a:gd name="connsiteY37" fmla="*/ 5063319 h 5145206"/>
                  <a:gd name="connsiteX38" fmla="*/ 304681 w 782870"/>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36693 w 782870"/>
                  <a:gd name="connsiteY19" fmla="*/ 2838734 h 5145206"/>
                  <a:gd name="connsiteX20" fmla="*/ 591284 w 782870"/>
                  <a:gd name="connsiteY20" fmla="*/ 2934268 h 5145206"/>
                  <a:gd name="connsiteX21" fmla="*/ 604932 w 782870"/>
                  <a:gd name="connsiteY21" fmla="*/ 2988859 h 5145206"/>
                  <a:gd name="connsiteX22" fmla="*/ 645875 w 782870"/>
                  <a:gd name="connsiteY22" fmla="*/ 3070746 h 5145206"/>
                  <a:gd name="connsiteX23" fmla="*/ 673170 w 782870"/>
                  <a:gd name="connsiteY23" fmla="*/ 3138985 h 5145206"/>
                  <a:gd name="connsiteX24" fmla="*/ 686818 w 782870"/>
                  <a:gd name="connsiteY24" fmla="*/ 3220871 h 5145206"/>
                  <a:gd name="connsiteX25" fmla="*/ 727761 w 782870"/>
                  <a:gd name="connsiteY25" fmla="*/ 3370997 h 5145206"/>
                  <a:gd name="connsiteX26" fmla="*/ 755057 w 782870"/>
                  <a:gd name="connsiteY26" fmla="*/ 3466531 h 5145206"/>
                  <a:gd name="connsiteX27" fmla="*/ 782352 w 782870"/>
                  <a:gd name="connsiteY27" fmla="*/ 3780429 h 5145206"/>
                  <a:gd name="connsiteX28" fmla="*/ 741409 w 782870"/>
                  <a:gd name="connsiteY28" fmla="*/ 4271749 h 5145206"/>
                  <a:gd name="connsiteX29" fmla="*/ 714114 w 782870"/>
                  <a:gd name="connsiteY29" fmla="*/ 4380931 h 5145206"/>
                  <a:gd name="connsiteX30" fmla="*/ 645875 w 782870"/>
                  <a:gd name="connsiteY30" fmla="*/ 4531056 h 5145206"/>
                  <a:gd name="connsiteX31" fmla="*/ 618579 w 782870"/>
                  <a:gd name="connsiteY31" fmla="*/ 4572000 h 5145206"/>
                  <a:gd name="connsiteX32" fmla="*/ 577636 w 782870"/>
                  <a:gd name="connsiteY32" fmla="*/ 4667534 h 5145206"/>
                  <a:gd name="connsiteX33" fmla="*/ 509397 w 782870"/>
                  <a:gd name="connsiteY33" fmla="*/ 4776716 h 5145206"/>
                  <a:gd name="connsiteX34" fmla="*/ 468454 w 782870"/>
                  <a:gd name="connsiteY34" fmla="*/ 4858603 h 5145206"/>
                  <a:gd name="connsiteX35" fmla="*/ 427511 w 782870"/>
                  <a:gd name="connsiteY35" fmla="*/ 4954137 h 5145206"/>
                  <a:gd name="connsiteX36" fmla="*/ 359272 w 782870"/>
                  <a:gd name="connsiteY36" fmla="*/ 5063319 h 5145206"/>
                  <a:gd name="connsiteX37" fmla="*/ 304681 w 782870"/>
                  <a:gd name="connsiteY37"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04932 w 782870"/>
                  <a:gd name="connsiteY20" fmla="*/ 2988859 h 5145206"/>
                  <a:gd name="connsiteX21" fmla="*/ 645875 w 782870"/>
                  <a:gd name="connsiteY21" fmla="*/ 3070746 h 5145206"/>
                  <a:gd name="connsiteX22" fmla="*/ 673170 w 782870"/>
                  <a:gd name="connsiteY22" fmla="*/ 3138985 h 5145206"/>
                  <a:gd name="connsiteX23" fmla="*/ 686818 w 782870"/>
                  <a:gd name="connsiteY23" fmla="*/ 3220871 h 5145206"/>
                  <a:gd name="connsiteX24" fmla="*/ 727761 w 782870"/>
                  <a:gd name="connsiteY24" fmla="*/ 3370997 h 5145206"/>
                  <a:gd name="connsiteX25" fmla="*/ 755057 w 782870"/>
                  <a:gd name="connsiteY25" fmla="*/ 3466531 h 5145206"/>
                  <a:gd name="connsiteX26" fmla="*/ 782352 w 782870"/>
                  <a:gd name="connsiteY26" fmla="*/ 3780429 h 5145206"/>
                  <a:gd name="connsiteX27" fmla="*/ 741409 w 782870"/>
                  <a:gd name="connsiteY27" fmla="*/ 4271749 h 5145206"/>
                  <a:gd name="connsiteX28" fmla="*/ 714114 w 782870"/>
                  <a:gd name="connsiteY28" fmla="*/ 4380931 h 5145206"/>
                  <a:gd name="connsiteX29" fmla="*/ 645875 w 782870"/>
                  <a:gd name="connsiteY29" fmla="*/ 4531056 h 5145206"/>
                  <a:gd name="connsiteX30" fmla="*/ 618579 w 782870"/>
                  <a:gd name="connsiteY30" fmla="*/ 4572000 h 5145206"/>
                  <a:gd name="connsiteX31" fmla="*/ 577636 w 782870"/>
                  <a:gd name="connsiteY31" fmla="*/ 4667534 h 5145206"/>
                  <a:gd name="connsiteX32" fmla="*/ 509397 w 782870"/>
                  <a:gd name="connsiteY32" fmla="*/ 4776716 h 5145206"/>
                  <a:gd name="connsiteX33" fmla="*/ 468454 w 782870"/>
                  <a:gd name="connsiteY33" fmla="*/ 4858603 h 5145206"/>
                  <a:gd name="connsiteX34" fmla="*/ 427511 w 782870"/>
                  <a:gd name="connsiteY34" fmla="*/ 4954137 h 5145206"/>
                  <a:gd name="connsiteX35" fmla="*/ 359272 w 782870"/>
                  <a:gd name="connsiteY35" fmla="*/ 5063319 h 5145206"/>
                  <a:gd name="connsiteX36" fmla="*/ 304681 w 782870"/>
                  <a:gd name="connsiteY36"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577636 w 782870"/>
                  <a:gd name="connsiteY29" fmla="*/ 4667534 h 5145206"/>
                  <a:gd name="connsiteX30" fmla="*/ 509397 w 782870"/>
                  <a:gd name="connsiteY30" fmla="*/ 4776716 h 5145206"/>
                  <a:gd name="connsiteX31" fmla="*/ 468454 w 782870"/>
                  <a:gd name="connsiteY31" fmla="*/ 4858603 h 5145206"/>
                  <a:gd name="connsiteX32" fmla="*/ 427511 w 782870"/>
                  <a:gd name="connsiteY32" fmla="*/ 4954137 h 5145206"/>
                  <a:gd name="connsiteX33" fmla="*/ 359272 w 782870"/>
                  <a:gd name="connsiteY33" fmla="*/ 5063319 h 5145206"/>
                  <a:gd name="connsiteX34" fmla="*/ 304681 w 782870"/>
                  <a:gd name="connsiteY34"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523045 w 782870"/>
                  <a:gd name="connsiteY17" fmla="*/ 2784143 h 5145206"/>
                  <a:gd name="connsiteX18" fmla="*/ 591284 w 782870"/>
                  <a:gd name="connsiteY18" fmla="*/ 2934268 h 5145206"/>
                  <a:gd name="connsiteX19" fmla="*/ 645875 w 782870"/>
                  <a:gd name="connsiteY19" fmla="*/ 3070746 h 5145206"/>
                  <a:gd name="connsiteX20" fmla="*/ 673170 w 782870"/>
                  <a:gd name="connsiteY20" fmla="*/ 3138985 h 5145206"/>
                  <a:gd name="connsiteX21" fmla="*/ 686818 w 782870"/>
                  <a:gd name="connsiteY21" fmla="*/ 3220871 h 5145206"/>
                  <a:gd name="connsiteX22" fmla="*/ 727761 w 782870"/>
                  <a:gd name="connsiteY22" fmla="*/ 3370997 h 5145206"/>
                  <a:gd name="connsiteX23" fmla="*/ 755057 w 782870"/>
                  <a:gd name="connsiteY23" fmla="*/ 3466531 h 5145206"/>
                  <a:gd name="connsiteX24" fmla="*/ 782352 w 782870"/>
                  <a:gd name="connsiteY24" fmla="*/ 3780429 h 5145206"/>
                  <a:gd name="connsiteX25" fmla="*/ 741409 w 782870"/>
                  <a:gd name="connsiteY25" fmla="*/ 4271749 h 5145206"/>
                  <a:gd name="connsiteX26" fmla="*/ 714114 w 782870"/>
                  <a:gd name="connsiteY26" fmla="*/ 4380931 h 5145206"/>
                  <a:gd name="connsiteX27" fmla="*/ 645875 w 782870"/>
                  <a:gd name="connsiteY27" fmla="*/ 4531056 h 5145206"/>
                  <a:gd name="connsiteX28" fmla="*/ 577636 w 782870"/>
                  <a:gd name="connsiteY28" fmla="*/ 4667534 h 5145206"/>
                  <a:gd name="connsiteX29" fmla="*/ 509397 w 782870"/>
                  <a:gd name="connsiteY29" fmla="*/ 4776716 h 5145206"/>
                  <a:gd name="connsiteX30" fmla="*/ 468454 w 782870"/>
                  <a:gd name="connsiteY30" fmla="*/ 4858603 h 5145206"/>
                  <a:gd name="connsiteX31" fmla="*/ 427511 w 782870"/>
                  <a:gd name="connsiteY31" fmla="*/ 4954137 h 5145206"/>
                  <a:gd name="connsiteX32" fmla="*/ 359272 w 782870"/>
                  <a:gd name="connsiteY32" fmla="*/ 5063319 h 5145206"/>
                  <a:gd name="connsiteX33" fmla="*/ 304681 w 782870"/>
                  <a:gd name="connsiteY33" fmla="*/ 5145206 h 51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2870" h="5145206">
                    <a:moveTo>
                      <a:pt x="441158" y="0"/>
                    </a:moveTo>
                    <a:cubicBezTo>
                      <a:pt x="404764" y="45492"/>
                      <a:pt x="361950" y="86520"/>
                      <a:pt x="331976" y="136477"/>
                    </a:cubicBezTo>
                    <a:cubicBezTo>
                      <a:pt x="318328" y="159223"/>
                      <a:pt x="305274" y="182337"/>
                      <a:pt x="291033" y="204716"/>
                    </a:cubicBezTo>
                    <a:cubicBezTo>
                      <a:pt x="273421" y="232393"/>
                      <a:pt x="253320" y="258473"/>
                      <a:pt x="236442" y="286603"/>
                    </a:cubicBezTo>
                    <a:cubicBezTo>
                      <a:pt x="204393" y="340018"/>
                      <a:pt x="209233" y="350105"/>
                      <a:pt x="181851" y="409432"/>
                    </a:cubicBezTo>
                    <a:cubicBezTo>
                      <a:pt x="145459" y="488282"/>
                      <a:pt x="124818" y="512290"/>
                      <a:pt x="99964" y="586853"/>
                    </a:cubicBezTo>
                    <a:cubicBezTo>
                      <a:pt x="61825" y="701270"/>
                      <a:pt x="48305" y="763143"/>
                      <a:pt x="31726" y="846161"/>
                    </a:cubicBezTo>
                    <a:cubicBezTo>
                      <a:pt x="15147" y="929179"/>
                      <a:pt x="2767" y="964404"/>
                      <a:pt x="492" y="1084959"/>
                    </a:cubicBezTo>
                    <a:cubicBezTo>
                      <a:pt x="-1783" y="1205514"/>
                      <a:pt x="3774" y="1440969"/>
                      <a:pt x="18078" y="1569492"/>
                    </a:cubicBezTo>
                    <a:cubicBezTo>
                      <a:pt x="32382" y="1698015"/>
                      <a:pt x="68120" y="1790131"/>
                      <a:pt x="86317" y="1856095"/>
                    </a:cubicBezTo>
                    <a:cubicBezTo>
                      <a:pt x="104514" y="1922059"/>
                      <a:pt x="115887" y="1928883"/>
                      <a:pt x="127260" y="1965277"/>
                    </a:cubicBezTo>
                    <a:cubicBezTo>
                      <a:pt x="138633" y="2001671"/>
                      <a:pt x="138299" y="2037882"/>
                      <a:pt x="154555" y="2074459"/>
                    </a:cubicBezTo>
                    <a:cubicBezTo>
                      <a:pt x="166949" y="2102346"/>
                      <a:pt x="182871" y="2128564"/>
                      <a:pt x="195499" y="2156346"/>
                    </a:cubicBezTo>
                    <a:cubicBezTo>
                      <a:pt x="228001" y="2227851"/>
                      <a:pt x="229618" y="2240507"/>
                      <a:pt x="250090" y="2279176"/>
                    </a:cubicBezTo>
                    <a:cubicBezTo>
                      <a:pt x="270562" y="2317845"/>
                      <a:pt x="302407" y="2361063"/>
                      <a:pt x="318329" y="2388358"/>
                    </a:cubicBezTo>
                    <a:cubicBezTo>
                      <a:pt x="334251" y="2415653"/>
                      <a:pt x="332709" y="2417645"/>
                      <a:pt x="345624" y="2442949"/>
                    </a:cubicBezTo>
                    <a:cubicBezTo>
                      <a:pt x="358539" y="2468253"/>
                      <a:pt x="366248" y="2483315"/>
                      <a:pt x="395818" y="2540181"/>
                    </a:cubicBezTo>
                    <a:cubicBezTo>
                      <a:pt x="425388" y="2597047"/>
                      <a:pt x="490467" y="2718462"/>
                      <a:pt x="523045" y="2784143"/>
                    </a:cubicBezTo>
                    <a:cubicBezTo>
                      <a:pt x="555623" y="2849824"/>
                      <a:pt x="577636" y="2900149"/>
                      <a:pt x="591284" y="2934268"/>
                    </a:cubicBezTo>
                    <a:cubicBezTo>
                      <a:pt x="611756" y="2982035"/>
                      <a:pt x="632227" y="3036627"/>
                      <a:pt x="645875" y="3070746"/>
                    </a:cubicBezTo>
                    <a:lnTo>
                      <a:pt x="673170" y="3138985"/>
                    </a:lnTo>
                    <a:cubicBezTo>
                      <a:pt x="677719" y="3166280"/>
                      <a:pt x="681391" y="3193737"/>
                      <a:pt x="686818" y="3220871"/>
                    </a:cubicBezTo>
                    <a:cubicBezTo>
                      <a:pt x="694534" y="3259448"/>
                      <a:pt x="719971" y="3342435"/>
                      <a:pt x="727761" y="3370997"/>
                    </a:cubicBezTo>
                    <a:cubicBezTo>
                      <a:pt x="753462" y="3465236"/>
                      <a:pt x="728909" y="3388089"/>
                      <a:pt x="755057" y="3466531"/>
                    </a:cubicBezTo>
                    <a:cubicBezTo>
                      <a:pt x="764155" y="3571164"/>
                      <a:pt x="786550" y="3675485"/>
                      <a:pt x="782352" y="3780429"/>
                    </a:cubicBezTo>
                    <a:cubicBezTo>
                      <a:pt x="770622" y="4073708"/>
                      <a:pt x="787302" y="4053758"/>
                      <a:pt x="741409" y="4271749"/>
                    </a:cubicBezTo>
                    <a:cubicBezTo>
                      <a:pt x="733681" y="4308458"/>
                      <a:pt x="728892" y="4346450"/>
                      <a:pt x="714114" y="4380931"/>
                    </a:cubicBezTo>
                    <a:cubicBezTo>
                      <a:pt x="696391" y="4422284"/>
                      <a:pt x="668621" y="4483289"/>
                      <a:pt x="645875" y="4531056"/>
                    </a:cubicBezTo>
                    <a:cubicBezTo>
                      <a:pt x="623129" y="4578823"/>
                      <a:pt x="600382" y="4626591"/>
                      <a:pt x="577636" y="4667534"/>
                    </a:cubicBezTo>
                    <a:cubicBezTo>
                      <a:pt x="554890" y="4708477"/>
                      <a:pt x="581240" y="4704873"/>
                      <a:pt x="509397" y="4776716"/>
                    </a:cubicBezTo>
                    <a:cubicBezTo>
                      <a:pt x="495749" y="4804012"/>
                      <a:pt x="482102" y="4829033"/>
                      <a:pt x="468454" y="4858603"/>
                    </a:cubicBezTo>
                    <a:cubicBezTo>
                      <a:pt x="454806" y="4888173"/>
                      <a:pt x="445708" y="4920018"/>
                      <a:pt x="427511" y="4954137"/>
                    </a:cubicBezTo>
                    <a:cubicBezTo>
                      <a:pt x="409314" y="4988256"/>
                      <a:pt x="437554" y="4958942"/>
                      <a:pt x="359272" y="5063319"/>
                    </a:cubicBezTo>
                    <a:cubicBezTo>
                      <a:pt x="338800" y="5095164"/>
                      <a:pt x="316054" y="5128146"/>
                      <a:pt x="304681" y="5145206"/>
                    </a:cubicBezTo>
                  </a:path>
                </a:pathLst>
              </a:cu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7A63130D-516A-8508-2AC4-6E60D7D49BBE}"/>
                  </a:ext>
                </a:extLst>
              </p:cNvPr>
              <p:cNvSpPr/>
              <p:nvPr/>
            </p:nvSpPr>
            <p:spPr>
              <a:xfrm>
                <a:off x="490712" y="-1380962"/>
                <a:ext cx="110248" cy="747590"/>
              </a:xfrm>
              <a:custGeom>
                <a:avLst/>
                <a:gdLst>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09182 w 778440"/>
                  <a:gd name="connsiteY12" fmla="*/ 1910686 h 5145206"/>
                  <a:gd name="connsiteX13" fmla="*/ 122830 w 778440"/>
                  <a:gd name="connsiteY13" fmla="*/ 1965277 h 5145206"/>
                  <a:gd name="connsiteX14" fmla="*/ 150125 w 778440"/>
                  <a:gd name="connsiteY14" fmla="*/ 2074459 h 5145206"/>
                  <a:gd name="connsiteX15" fmla="*/ 191069 w 778440"/>
                  <a:gd name="connsiteY15" fmla="*/ 2156346 h 5145206"/>
                  <a:gd name="connsiteX16" fmla="*/ 245660 w 778440"/>
                  <a:gd name="connsiteY16" fmla="*/ 2279176 h 5145206"/>
                  <a:gd name="connsiteX17" fmla="*/ 272955 w 778440"/>
                  <a:gd name="connsiteY17" fmla="*/ 2320119 h 5145206"/>
                  <a:gd name="connsiteX18" fmla="*/ 313899 w 778440"/>
                  <a:gd name="connsiteY18" fmla="*/ 2388358 h 5145206"/>
                  <a:gd name="connsiteX19" fmla="*/ 341194 w 778440"/>
                  <a:gd name="connsiteY19" fmla="*/ 2442949 h 5145206"/>
                  <a:gd name="connsiteX20" fmla="*/ 395785 w 778440"/>
                  <a:gd name="connsiteY20" fmla="*/ 2497540 h 5145206"/>
                  <a:gd name="connsiteX21" fmla="*/ 464024 w 778440"/>
                  <a:gd name="connsiteY21" fmla="*/ 2634017 h 5145206"/>
                  <a:gd name="connsiteX22" fmla="*/ 518615 w 778440"/>
                  <a:gd name="connsiteY22" fmla="*/ 2784143 h 5145206"/>
                  <a:gd name="connsiteX23" fmla="*/ 532263 w 778440"/>
                  <a:gd name="connsiteY23" fmla="*/ 2838734 h 5145206"/>
                  <a:gd name="connsiteX24" fmla="*/ 586854 w 778440"/>
                  <a:gd name="connsiteY24" fmla="*/ 2934268 h 5145206"/>
                  <a:gd name="connsiteX25" fmla="*/ 600502 w 778440"/>
                  <a:gd name="connsiteY25" fmla="*/ 2988859 h 5145206"/>
                  <a:gd name="connsiteX26" fmla="*/ 641445 w 778440"/>
                  <a:gd name="connsiteY26" fmla="*/ 3070746 h 5145206"/>
                  <a:gd name="connsiteX27" fmla="*/ 668740 w 778440"/>
                  <a:gd name="connsiteY27" fmla="*/ 3138985 h 5145206"/>
                  <a:gd name="connsiteX28" fmla="*/ 682388 w 778440"/>
                  <a:gd name="connsiteY28" fmla="*/ 3220871 h 5145206"/>
                  <a:gd name="connsiteX29" fmla="*/ 723331 w 778440"/>
                  <a:gd name="connsiteY29" fmla="*/ 3370997 h 5145206"/>
                  <a:gd name="connsiteX30" fmla="*/ 750627 w 778440"/>
                  <a:gd name="connsiteY30" fmla="*/ 3466531 h 5145206"/>
                  <a:gd name="connsiteX31" fmla="*/ 777922 w 778440"/>
                  <a:gd name="connsiteY31" fmla="*/ 3780429 h 5145206"/>
                  <a:gd name="connsiteX32" fmla="*/ 736979 w 778440"/>
                  <a:gd name="connsiteY32" fmla="*/ 4271749 h 5145206"/>
                  <a:gd name="connsiteX33" fmla="*/ 709684 w 778440"/>
                  <a:gd name="connsiteY33" fmla="*/ 4380931 h 5145206"/>
                  <a:gd name="connsiteX34" fmla="*/ 641445 w 778440"/>
                  <a:gd name="connsiteY34" fmla="*/ 4531056 h 5145206"/>
                  <a:gd name="connsiteX35" fmla="*/ 614149 w 778440"/>
                  <a:gd name="connsiteY35" fmla="*/ 4572000 h 5145206"/>
                  <a:gd name="connsiteX36" fmla="*/ 573206 w 778440"/>
                  <a:gd name="connsiteY36" fmla="*/ 4667534 h 5145206"/>
                  <a:gd name="connsiteX37" fmla="*/ 504967 w 778440"/>
                  <a:gd name="connsiteY37" fmla="*/ 4776716 h 5145206"/>
                  <a:gd name="connsiteX38" fmla="*/ 464024 w 778440"/>
                  <a:gd name="connsiteY38" fmla="*/ 4858603 h 5145206"/>
                  <a:gd name="connsiteX39" fmla="*/ 450376 w 778440"/>
                  <a:gd name="connsiteY39" fmla="*/ 4913194 h 5145206"/>
                  <a:gd name="connsiteX40" fmla="*/ 423081 w 778440"/>
                  <a:gd name="connsiteY40" fmla="*/ 4954137 h 5145206"/>
                  <a:gd name="connsiteX41" fmla="*/ 354842 w 778440"/>
                  <a:gd name="connsiteY41" fmla="*/ 5063319 h 5145206"/>
                  <a:gd name="connsiteX42" fmla="*/ 341194 w 778440"/>
                  <a:gd name="connsiteY42" fmla="*/ 5104262 h 5145206"/>
                  <a:gd name="connsiteX43" fmla="*/ 300251 w 778440"/>
                  <a:gd name="connsiteY43"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68239 w 778440"/>
                  <a:gd name="connsiteY10" fmla="*/ 1787856 h 5145206"/>
                  <a:gd name="connsiteX11" fmla="*/ 81887 w 778440"/>
                  <a:gd name="connsiteY11" fmla="*/ 1856095 h 5145206"/>
                  <a:gd name="connsiteX12" fmla="*/ 122830 w 778440"/>
                  <a:gd name="connsiteY12" fmla="*/ 1965277 h 5145206"/>
                  <a:gd name="connsiteX13" fmla="*/ 150125 w 778440"/>
                  <a:gd name="connsiteY13" fmla="*/ 2074459 h 5145206"/>
                  <a:gd name="connsiteX14" fmla="*/ 191069 w 778440"/>
                  <a:gd name="connsiteY14" fmla="*/ 2156346 h 5145206"/>
                  <a:gd name="connsiteX15" fmla="*/ 245660 w 778440"/>
                  <a:gd name="connsiteY15" fmla="*/ 2279176 h 5145206"/>
                  <a:gd name="connsiteX16" fmla="*/ 272955 w 778440"/>
                  <a:gd name="connsiteY16" fmla="*/ 2320119 h 5145206"/>
                  <a:gd name="connsiteX17" fmla="*/ 313899 w 778440"/>
                  <a:gd name="connsiteY17" fmla="*/ 2388358 h 5145206"/>
                  <a:gd name="connsiteX18" fmla="*/ 341194 w 778440"/>
                  <a:gd name="connsiteY18" fmla="*/ 2442949 h 5145206"/>
                  <a:gd name="connsiteX19" fmla="*/ 395785 w 778440"/>
                  <a:gd name="connsiteY19" fmla="*/ 2497540 h 5145206"/>
                  <a:gd name="connsiteX20" fmla="*/ 464024 w 778440"/>
                  <a:gd name="connsiteY20" fmla="*/ 2634017 h 5145206"/>
                  <a:gd name="connsiteX21" fmla="*/ 518615 w 778440"/>
                  <a:gd name="connsiteY21" fmla="*/ 2784143 h 5145206"/>
                  <a:gd name="connsiteX22" fmla="*/ 532263 w 778440"/>
                  <a:gd name="connsiteY22" fmla="*/ 2838734 h 5145206"/>
                  <a:gd name="connsiteX23" fmla="*/ 586854 w 778440"/>
                  <a:gd name="connsiteY23" fmla="*/ 2934268 h 5145206"/>
                  <a:gd name="connsiteX24" fmla="*/ 600502 w 778440"/>
                  <a:gd name="connsiteY24" fmla="*/ 2988859 h 5145206"/>
                  <a:gd name="connsiteX25" fmla="*/ 641445 w 778440"/>
                  <a:gd name="connsiteY25" fmla="*/ 3070746 h 5145206"/>
                  <a:gd name="connsiteX26" fmla="*/ 668740 w 778440"/>
                  <a:gd name="connsiteY26" fmla="*/ 3138985 h 5145206"/>
                  <a:gd name="connsiteX27" fmla="*/ 682388 w 778440"/>
                  <a:gd name="connsiteY27" fmla="*/ 3220871 h 5145206"/>
                  <a:gd name="connsiteX28" fmla="*/ 723331 w 778440"/>
                  <a:gd name="connsiteY28" fmla="*/ 3370997 h 5145206"/>
                  <a:gd name="connsiteX29" fmla="*/ 750627 w 778440"/>
                  <a:gd name="connsiteY29" fmla="*/ 3466531 h 5145206"/>
                  <a:gd name="connsiteX30" fmla="*/ 777922 w 778440"/>
                  <a:gd name="connsiteY30" fmla="*/ 3780429 h 5145206"/>
                  <a:gd name="connsiteX31" fmla="*/ 736979 w 778440"/>
                  <a:gd name="connsiteY31" fmla="*/ 4271749 h 5145206"/>
                  <a:gd name="connsiteX32" fmla="*/ 709684 w 778440"/>
                  <a:gd name="connsiteY32" fmla="*/ 4380931 h 5145206"/>
                  <a:gd name="connsiteX33" fmla="*/ 641445 w 778440"/>
                  <a:gd name="connsiteY33" fmla="*/ 4531056 h 5145206"/>
                  <a:gd name="connsiteX34" fmla="*/ 614149 w 778440"/>
                  <a:gd name="connsiteY34" fmla="*/ 4572000 h 5145206"/>
                  <a:gd name="connsiteX35" fmla="*/ 573206 w 778440"/>
                  <a:gd name="connsiteY35" fmla="*/ 4667534 h 5145206"/>
                  <a:gd name="connsiteX36" fmla="*/ 504967 w 778440"/>
                  <a:gd name="connsiteY36" fmla="*/ 4776716 h 5145206"/>
                  <a:gd name="connsiteX37" fmla="*/ 464024 w 778440"/>
                  <a:gd name="connsiteY37" fmla="*/ 4858603 h 5145206"/>
                  <a:gd name="connsiteX38" fmla="*/ 450376 w 778440"/>
                  <a:gd name="connsiteY38" fmla="*/ 4913194 h 5145206"/>
                  <a:gd name="connsiteX39" fmla="*/ 423081 w 778440"/>
                  <a:gd name="connsiteY39" fmla="*/ 4954137 h 5145206"/>
                  <a:gd name="connsiteX40" fmla="*/ 354842 w 778440"/>
                  <a:gd name="connsiteY40" fmla="*/ 5063319 h 5145206"/>
                  <a:gd name="connsiteX41" fmla="*/ 341194 w 778440"/>
                  <a:gd name="connsiteY41" fmla="*/ 5104262 h 5145206"/>
                  <a:gd name="connsiteX42" fmla="*/ 300251 w 778440"/>
                  <a:gd name="connsiteY42"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50376 w 778440"/>
                  <a:gd name="connsiteY37" fmla="*/ 4913194 h 5145206"/>
                  <a:gd name="connsiteX38" fmla="*/ 423081 w 778440"/>
                  <a:gd name="connsiteY38" fmla="*/ 4954137 h 5145206"/>
                  <a:gd name="connsiteX39" fmla="*/ 354842 w 778440"/>
                  <a:gd name="connsiteY39" fmla="*/ 5063319 h 5145206"/>
                  <a:gd name="connsiteX40" fmla="*/ 341194 w 778440"/>
                  <a:gd name="connsiteY40" fmla="*/ 5104262 h 5145206"/>
                  <a:gd name="connsiteX41" fmla="*/ 300251 w 778440"/>
                  <a:gd name="connsiteY41"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41194 w 778440"/>
                  <a:gd name="connsiteY39" fmla="*/ 5104262 h 5145206"/>
                  <a:gd name="connsiteX40" fmla="*/ 300251 w 778440"/>
                  <a:gd name="connsiteY40" fmla="*/ 5145206 h 5145206"/>
                  <a:gd name="connsiteX0" fmla="*/ 436728 w 778440"/>
                  <a:gd name="connsiteY0" fmla="*/ 0 h 5145206"/>
                  <a:gd name="connsiteX1" fmla="*/ 327546 w 778440"/>
                  <a:gd name="connsiteY1" fmla="*/ 136477 h 5145206"/>
                  <a:gd name="connsiteX2" fmla="*/ 286603 w 778440"/>
                  <a:gd name="connsiteY2" fmla="*/ 204716 h 5145206"/>
                  <a:gd name="connsiteX3" fmla="*/ 232012 w 778440"/>
                  <a:gd name="connsiteY3" fmla="*/ 286603 h 5145206"/>
                  <a:gd name="connsiteX4" fmla="*/ 177421 w 778440"/>
                  <a:gd name="connsiteY4" fmla="*/ 409432 h 5145206"/>
                  <a:gd name="connsiteX5" fmla="*/ 95534 w 778440"/>
                  <a:gd name="connsiteY5" fmla="*/ 586853 h 5145206"/>
                  <a:gd name="connsiteX6" fmla="*/ 27296 w 778440"/>
                  <a:gd name="connsiteY6" fmla="*/ 846161 h 5145206"/>
                  <a:gd name="connsiteX7" fmla="*/ 13648 w 778440"/>
                  <a:gd name="connsiteY7" fmla="*/ 914400 h 5145206"/>
                  <a:gd name="connsiteX8" fmla="*/ 0 w 778440"/>
                  <a:gd name="connsiteY8" fmla="*/ 1009934 h 5145206"/>
                  <a:gd name="connsiteX9" fmla="*/ 13648 w 778440"/>
                  <a:gd name="connsiteY9" fmla="*/ 1569492 h 5145206"/>
                  <a:gd name="connsiteX10" fmla="*/ 81887 w 778440"/>
                  <a:gd name="connsiteY10" fmla="*/ 1856095 h 5145206"/>
                  <a:gd name="connsiteX11" fmla="*/ 122830 w 778440"/>
                  <a:gd name="connsiteY11" fmla="*/ 1965277 h 5145206"/>
                  <a:gd name="connsiteX12" fmla="*/ 150125 w 778440"/>
                  <a:gd name="connsiteY12" fmla="*/ 2074459 h 5145206"/>
                  <a:gd name="connsiteX13" fmla="*/ 191069 w 778440"/>
                  <a:gd name="connsiteY13" fmla="*/ 2156346 h 5145206"/>
                  <a:gd name="connsiteX14" fmla="*/ 245660 w 778440"/>
                  <a:gd name="connsiteY14" fmla="*/ 2279176 h 5145206"/>
                  <a:gd name="connsiteX15" fmla="*/ 272955 w 778440"/>
                  <a:gd name="connsiteY15" fmla="*/ 2320119 h 5145206"/>
                  <a:gd name="connsiteX16" fmla="*/ 313899 w 778440"/>
                  <a:gd name="connsiteY16" fmla="*/ 2388358 h 5145206"/>
                  <a:gd name="connsiteX17" fmla="*/ 341194 w 778440"/>
                  <a:gd name="connsiteY17" fmla="*/ 2442949 h 5145206"/>
                  <a:gd name="connsiteX18" fmla="*/ 395785 w 778440"/>
                  <a:gd name="connsiteY18" fmla="*/ 2497540 h 5145206"/>
                  <a:gd name="connsiteX19" fmla="*/ 464024 w 778440"/>
                  <a:gd name="connsiteY19" fmla="*/ 2634017 h 5145206"/>
                  <a:gd name="connsiteX20" fmla="*/ 518615 w 778440"/>
                  <a:gd name="connsiteY20" fmla="*/ 2784143 h 5145206"/>
                  <a:gd name="connsiteX21" fmla="*/ 532263 w 778440"/>
                  <a:gd name="connsiteY21" fmla="*/ 2838734 h 5145206"/>
                  <a:gd name="connsiteX22" fmla="*/ 586854 w 778440"/>
                  <a:gd name="connsiteY22" fmla="*/ 2934268 h 5145206"/>
                  <a:gd name="connsiteX23" fmla="*/ 600502 w 778440"/>
                  <a:gd name="connsiteY23" fmla="*/ 2988859 h 5145206"/>
                  <a:gd name="connsiteX24" fmla="*/ 641445 w 778440"/>
                  <a:gd name="connsiteY24" fmla="*/ 3070746 h 5145206"/>
                  <a:gd name="connsiteX25" fmla="*/ 668740 w 778440"/>
                  <a:gd name="connsiteY25" fmla="*/ 3138985 h 5145206"/>
                  <a:gd name="connsiteX26" fmla="*/ 682388 w 778440"/>
                  <a:gd name="connsiteY26" fmla="*/ 3220871 h 5145206"/>
                  <a:gd name="connsiteX27" fmla="*/ 723331 w 778440"/>
                  <a:gd name="connsiteY27" fmla="*/ 3370997 h 5145206"/>
                  <a:gd name="connsiteX28" fmla="*/ 750627 w 778440"/>
                  <a:gd name="connsiteY28" fmla="*/ 3466531 h 5145206"/>
                  <a:gd name="connsiteX29" fmla="*/ 777922 w 778440"/>
                  <a:gd name="connsiteY29" fmla="*/ 3780429 h 5145206"/>
                  <a:gd name="connsiteX30" fmla="*/ 736979 w 778440"/>
                  <a:gd name="connsiteY30" fmla="*/ 4271749 h 5145206"/>
                  <a:gd name="connsiteX31" fmla="*/ 709684 w 778440"/>
                  <a:gd name="connsiteY31" fmla="*/ 4380931 h 5145206"/>
                  <a:gd name="connsiteX32" fmla="*/ 641445 w 778440"/>
                  <a:gd name="connsiteY32" fmla="*/ 4531056 h 5145206"/>
                  <a:gd name="connsiteX33" fmla="*/ 614149 w 778440"/>
                  <a:gd name="connsiteY33" fmla="*/ 4572000 h 5145206"/>
                  <a:gd name="connsiteX34" fmla="*/ 573206 w 778440"/>
                  <a:gd name="connsiteY34" fmla="*/ 4667534 h 5145206"/>
                  <a:gd name="connsiteX35" fmla="*/ 504967 w 778440"/>
                  <a:gd name="connsiteY35" fmla="*/ 4776716 h 5145206"/>
                  <a:gd name="connsiteX36" fmla="*/ 464024 w 778440"/>
                  <a:gd name="connsiteY36" fmla="*/ 4858603 h 5145206"/>
                  <a:gd name="connsiteX37" fmla="*/ 423081 w 778440"/>
                  <a:gd name="connsiteY37" fmla="*/ 4954137 h 5145206"/>
                  <a:gd name="connsiteX38" fmla="*/ 354842 w 778440"/>
                  <a:gd name="connsiteY38" fmla="*/ 5063319 h 5145206"/>
                  <a:gd name="connsiteX39" fmla="*/ 300251 w 778440"/>
                  <a:gd name="connsiteY39" fmla="*/ 5145206 h 5145206"/>
                  <a:gd name="connsiteX0" fmla="*/ 428680 w 770392"/>
                  <a:gd name="connsiteY0" fmla="*/ 0 h 5145206"/>
                  <a:gd name="connsiteX1" fmla="*/ 319498 w 770392"/>
                  <a:gd name="connsiteY1" fmla="*/ 136477 h 5145206"/>
                  <a:gd name="connsiteX2" fmla="*/ 278555 w 770392"/>
                  <a:gd name="connsiteY2" fmla="*/ 204716 h 5145206"/>
                  <a:gd name="connsiteX3" fmla="*/ 223964 w 770392"/>
                  <a:gd name="connsiteY3" fmla="*/ 286603 h 5145206"/>
                  <a:gd name="connsiteX4" fmla="*/ 169373 w 770392"/>
                  <a:gd name="connsiteY4" fmla="*/ 409432 h 5145206"/>
                  <a:gd name="connsiteX5" fmla="*/ 87486 w 770392"/>
                  <a:gd name="connsiteY5" fmla="*/ 586853 h 5145206"/>
                  <a:gd name="connsiteX6" fmla="*/ 19248 w 770392"/>
                  <a:gd name="connsiteY6" fmla="*/ 846161 h 5145206"/>
                  <a:gd name="connsiteX7" fmla="*/ 5600 w 770392"/>
                  <a:gd name="connsiteY7" fmla="*/ 914400 h 5145206"/>
                  <a:gd name="connsiteX8" fmla="*/ 5600 w 770392"/>
                  <a:gd name="connsiteY8" fmla="*/ 1569492 h 5145206"/>
                  <a:gd name="connsiteX9" fmla="*/ 73839 w 770392"/>
                  <a:gd name="connsiteY9" fmla="*/ 1856095 h 5145206"/>
                  <a:gd name="connsiteX10" fmla="*/ 114782 w 770392"/>
                  <a:gd name="connsiteY10" fmla="*/ 1965277 h 5145206"/>
                  <a:gd name="connsiteX11" fmla="*/ 142077 w 770392"/>
                  <a:gd name="connsiteY11" fmla="*/ 2074459 h 5145206"/>
                  <a:gd name="connsiteX12" fmla="*/ 183021 w 770392"/>
                  <a:gd name="connsiteY12" fmla="*/ 2156346 h 5145206"/>
                  <a:gd name="connsiteX13" fmla="*/ 237612 w 770392"/>
                  <a:gd name="connsiteY13" fmla="*/ 2279176 h 5145206"/>
                  <a:gd name="connsiteX14" fmla="*/ 264907 w 770392"/>
                  <a:gd name="connsiteY14" fmla="*/ 2320119 h 5145206"/>
                  <a:gd name="connsiteX15" fmla="*/ 305851 w 770392"/>
                  <a:gd name="connsiteY15" fmla="*/ 2388358 h 5145206"/>
                  <a:gd name="connsiteX16" fmla="*/ 333146 w 770392"/>
                  <a:gd name="connsiteY16" fmla="*/ 2442949 h 5145206"/>
                  <a:gd name="connsiteX17" fmla="*/ 387737 w 770392"/>
                  <a:gd name="connsiteY17" fmla="*/ 2497540 h 5145206"/>
                  <a:gd name="connsiteX18" fmla="*/ 455976 w 770392"/>
                  <a:gd name="connsiteY18" fmla="*/ 2634017 h 5145206"/>
                  <a:gd name="connsiteX19" fmla="*/ 510567 w 770392"/>
                  <a:gd name="connsiteY19" fmla="*/ 2784143 h 5145206"/>
                  <a:gd name="connsiteX20" fmla="*/ 524215 w 770392"/>
                  <a:gd name="connsiteY20" fmla="*/ 2838734 h 5145206"/>
                  <a:gd name="connsiteX21" fmla="*/ 578806 w 770392"/>
                  <a:gd name="connsiteY21" fmla="*/ 2934268 h 5145206"/>
                  <a:gd name="connsiteX22" fmla="*/ 592454 w 770392"/>
                  <a:gd name="connsiteY22" fmla="*/ 2988859 h 5145206"/>
                  <a:gd name="connsiteX23" fmla="*/ 633397 w 770392"/>
                  <a:gd name="connsiteY23" fmla="*/ 3070746 h 5145206"/>
                  <a:gd name="connsiteX24" fmla="*/ 660692 w 770392"/>
                  <a:gd name="connsiteY24" fmla="*/ 3138985 h 5145206"/>
                  <a:gd name="connsiteX25" fmla="*/ 674340 w 770392"/>
                  <a:gd name="connsiteY25" fmla="*/ 3220871 h 5145206"/>
                  <a:gd name="connsiteX26" fmla="*/ 715283 w 770392"/>
                  <a:gd name="connsiteY26" fmla="*/ 3370997 h 5145206"/>
                  <a:gd name="connsiteX27" fmla="*/ 742579 w 770392"/>
                  <a:gd name="connsiteY27" fmla="*/ 3466531 h 5145206"/>
                  <a:gd name="connsiteX28" fmla="*/ 769874 w 770392"/>
                  <a:gd name="connsiteY28" fmla="*/ 3780429 h 5145206"/>
                  <a:gd name="connsiteX29" fmla="*/ 728931 w 770392"/>
                  <a:gd name="connsiteY29" fmla="*/ 4271749 h 5145206"/>
                  <a:gd name="connsiteX30" fmla="*/ 701636 w 770392"/>
                  <a:gd name="connsiteY30" fmla="*/ 4380931 h 5145206"/>
                  <a:gd name="connsiteX31" fmla="*/ 633397 w 770392"/>
                  <a:gd name="connsiteY31" fmla="*/ 4531056 h 5145206"/>
                  <a:gd name="connsiteX32" fmla="*/ 606101 w 770392"/>
                  <a:gd name="connsiteY32" fmla="*/ 4572000 h 5145206"/>
                  <a:gd name="connsiteX33" fmla="*/ 565158 w 770392"/>
                  <a:gd name="connsiteY33" fmla="*/ 4667534 h 5145206"/>
                  <a:gd name="connsiteX34" fmla="*/ 496919 w 770392"/>
                  <a:gd name="connsiteY34" fmla="*/ 4776716 h 5145206"/>
                  <a:gd name="connsiteX35" fmla="*/ 455976 w 770392"/>
                  <a:gd name="connsiteY35" fmla="*/ 4858603 h 5145206"/>
                  <a:gd name="connsiteX36" fmla="*/ 415033 w 770392"/>
                  <a:gd name="connsiteY36" fmla="*/ 4954137 h 5145206"/>
                  <a:gd name="connsiteX37" fmla="*/ 346794 w 770392"/>
                  <a:gd name="connsiteY37" fmla="*/ 5063319 h 5145206"/>
                  <a:gd name="connsiteX38" fmla="*/ 292203 w 770392"/>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277385 w 782870"/>
                  <a:gd name="connsiteY14" fmla="*/ 2320119 h 5145206"/>
                  <a:gd name="connsiteX15" fmla="*/ 318329 w 782870"/>
                  <a:gd name="connsiteY15" fmla="*/ 2388358 h 5145206"/>
                  <a:gd name="connsiteX16" fmla="*/ 345624 w 782870"/>
                  <a:gd name="connsiteY16" fmla="*/ 2442949 h 5145206"/>
                  <a:gd name="connsiteX17" fmla="*/ 400215 w 782870"/>
                  <a:gd name="connsiteY17" fmla="*/ 2497540 h 5145206"/>
                  <a:gd name="connsiteX18" fmla="*/ 468454 w 782870"/>
                  <a:gd name="connsiteY18" fmla="*/ 2634017 h 5145206"/>
                  <a:gd name="connsiteX19" fmla="*/ 523045 w 782870"/>
                  <a:gd name="connsiteY19" fmla="*/ 2784143 h 5145206"/>
                  <a:gd name="connsiteX20" fmla="*/ 536693 w 782870"/>
                  <a:gd name="connsiteY20" fmla="*/ 2838734 h 5145206"/>
                  <a:gd name="connsiteX21" fmla="*/ 591284 w 782870"/>
                  <a:gd name="connsiteY21" fmla="*/ 2934268 h 5145206"/>
                  <a:gd name="connsiteX22" fmla="*/ 604932 w 782870"/>
                  <a:gd name="connsiteY22" fmla="*/ 2988859 h 5145206"/>
                  <a:gd name="connsiteX23" fmla="*/ 645875 w 782870"/>
                  <a:gd name="connsiteY23" fmla="*/ 3070746 h 5145206"/>
                  <a:gd name="connsiteX24" fmla="*/ 673170 w 782870"/>
                  <a:gd name="connsiteY24" fmla="*/ 3138985 h 5145206"/>
                  <a:gd name="connsiteX25" fmla="*/ 686818 w 782870"/>
                  <a:gd name="connsiteY25" fmla="*/ 3220871 h 5145206"/>
                  <a:gd name="connsiteX26" fmla="*/ 727761 w 782870"/>
                  <a:gd name="connsiteY26" fmla="*/ 3370997 h 5145206"/>
                  <a:gd name="connsiteX27" fmla="*/ 755057 w 782870"/>
                  <a:gd name="connsiteY27" fmla="*/ 3466531 h 5145206"/>
                  <a:gd name="connsiteX28" fmla="*/ 782352 w 782870"/>
                  <a:gd name="connsiteY28" fmla="*/ 3780429 h 5145206"/>
                  <a:gd name="connsiteX29" fmla="*/ 741409 w 782870"/>
                  <a:gd name="connsiteY29" fmla="*/ 4271749 h 5145206"/>
                  <a:gd name="connsiteX30" fmla="*/ 714114 w 782870"/>
                  <a:gd name="connsiteY30" fmla="*/ 4380931 h 5145206"/>
                  <a:gd name="connsiteX31" fmla="*/ 645875 w 782870"/>
                  <a:gd name="connsiteY31" fmla="*/ 4531056 h 5145206"/>
                  <a:gd name="connsiteX32" fmla="*/ 618579 w 782870"/>
                  <a:gd name="connsiteY32" fmla="*/ 4572000 h 5145206"/>
                  <a:gd name="connsiteX33" fmla="*/ 577636 w 782870"/>
                  <a:gd name="connsiteY33" fmla="*/ 4667534 h 5145206"/>
                  <a:gd name="connsiteX34" fmla="*/ 509397 w 782870"/>
                  <a:gd name="connsiteY34" fmla="*/ 4776716 h 5145206"/>
                  <a:gd name="connsiteX35" fmla="*/ 468454 w 782870"/>
                  <a:gd name="connsiteY35" fmla="*/ 4858603 h 5145206"/>
                  <a:gd name="connsiteX36" fmla="*/ 427511 w 782870"/>
                  <a:gd name="connsiteY36" fmla="*/ 4954137 h 5145206"/>
                  <a:gd name="connsiteX37" fmla="*/ 359272 w 782870"/>
                  <a:gd name="connsiteY37" fmla="*/ 5063319 h 5145206"/>
                  <a:gd name="connsiteX38" fmla="*/ 304681 w 782870"/>
                  <a:gd name="connsiteY38"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36693 w 782870"/>
                  <a:gd name="connsiteY19" fmla="*/ 2838734 h 5145206"/>
                  <a:gd name="connsiteX20" fmla="*/ 591284 w 782870"/>
                  <a:gd name="connsiteY20" fmla="*/ 2934268 h 5145206"/>
                  <a:gd name="connsiteX21" fmla="*/ 604932 w 782870"/>
                  <a:gd name="connsiteY21" fmla="*/ 2988859 h 5145206"/>
                  <a:gd name="connsiteX22" fmla="*/ 645875 w 782870"/>
                  <a:gd name="connsiteY22" fmla="*/ 3070746 h 5145206"/>
                  <a:gd name="connsiteX23" fmla="*/ 673170 w 782870"/>
                  <a:gd name="connsiteY23" fmla="*/ 3138985 h 5145206"/>
                  <a:gd name="connsiteX24" fmla="*/ 686818 w 782870"/>
                  <a:gd name="connsiteY24" fmla="*/ 3220871 h 5145206"/>
                  <a:gd name="connsiteX25" fmla="*/ 727761 w 782870"/>
                  <a:gd name="connsiteY25" fmla="*/ 3370997 h 5145206"/>
                  <a:gd name="connsiteX26" fmla="*/ 755057 w 782870"/>
                  <a:gd name="connsiteY26" fmla="*/ 3466531 h 5145206"/>
                  <a:gd name="connsiteX27" fmla="*/ 782352 w 782870"/>
                  <a:gd name="connsiteY27" fmla="*/ 3780429 h 5145206"/>
                  <a:gd name="connsiteX28" fmla="*/ 741409 w 782870"/>
                  <a:gd name="connsiteY28" fmla="*/ 4271749 h 5145206"/>
                  <a:gd name="connsiteX29" fmla="*/ 714114 w 782870"/>
                  <a:gd name="connsiteY29" fmla="*/ 4380931 h 5145206"/>
                  <a:gd name="connsiteX30" fmla="*/ 645875 w 782870"/>
                  <a:gd name="connsiteY30" fmla="*/ 4531056 h 5145206"/>
                  <a:gd name="connsiteX31" fmla="*/ 618579 w 782870"/>
                  <a:gd name="connsiteY31" fmla="*/ 4572000 h 5145206"/>
                  <a:gd name="connsiteX32" fmla="*/ 577636 w 782870"/>
                  <a:gd name="connsiteY32" fmla="*/ 4667534 h 5145206"/>
                  <a:gd name="connsiteX33" fmla="*/ 509397 w 782870"/>
                  <a:gd name="connsiteY33" fmla="*/ 4776716 h 5145206"/>
                  <a:gd name="connsiteX34" fmla="*/ 468454 w 782870"/>
                  <a:gd name="connsiteY34" fmla="*/ 4858603 h 5145206"/>
                  <a:gd name="connsiteX35" fmla="*/ 427511 w 782870"/>
                  <a:gd name="connsiteY35" fmla="*/ 4954137 h 5145206"/>
                  <a:gd name="connsiteX36" fmla="*/ 359272 w 782870"/>
                  <a:gd name="connsiteY36" fmla="*/ 5063319 h 5145206"/>
                  <a:gd name="connsiteX37" fmla="*/ 304681 w 782870"/>
                  <a:gd name="connsiteY37"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04932 w 782870"/>
                  <a:gd name="connsiteY20" fmla="*/ 2988859 h 5145206"/>
                  <a:gd name="connsiteX21" fmla="*/ 645875 w 782870"/>
                  <a:gd name="connsiteY21" fmla="*/ 3070746 h 5145206"/>
                  <a:gd name="connsiteX22" fmla="*/ 673170 w 782870"/>
                  <a:gd name="connsiteY22" fmla="*/ 3138985 h 5145206"/>
                  <a:gd name="connsiteX23" fmla="*/ 686818 w 782870"/>
                  <a:gd name="connsiteY23" fmla="*/ 3220871 h 5145206"/>
                  <a:gd name="connsiteX24" fmla="*/ 727761 w 782870"/>
                  <a:gd name="connsiteY24" fmla="*/ 3370997 h 5145206"/>
                  <a:gd name="connsiteX25" fmla="*/ 755057 w 782870"/>
                  <a:gd name="connsiteY25" fmla="*/ 3466531 h 5145206"/>
                  <a:gd name="connsiteX26" fmla="*/ 782352 w 782870"/>
                  <a:gd name="connsiteY26" fmla="*/ 3780429 h 5145206"/>
                  <a:gd name="connsiteX27" fmla="*/ 741409 w 782870"/>
                  <a:gd name="connsiteY27" fmla="*/ 4271749 h 5145206"/>
                  <a:gd name="connsiteX28" fmla="*/ 714114 w 782870"/>
                  <a:gd name="connsiteY28" fmla="*/ 4380931 h 5145206"/>
                  <a:gd name="connsiteX29" fmla="*/ 645875 w 782870"/>
                  <a:gd name="connsiteY29" fmla="*/ 4531056 h 5145206"/>
                  <a:gd name="connsiteX30" fmla="*/ 618579 w 782870"/>
                  <a:gd name="connsiteY30" fmla="*/ 4572000 h 5145206"/>
                  <a:gd name="connsiteX31" fmla="*/ 577636 w 782870"/>
                  <a:gd name="connsiteY31" fmla="*/ 4667534 h 5145206"/>
                  <a:gd name="connsiteX32" fmla="*/ 509397 w 782870"/>
                  <a:gd name="connsiteY32" fmla="*/ 4776716 h 5145206"/>
                  <a:gd name="connsiteX33" fmla="*/ 468454 w 782870"/>
                  <a:gd name="connsiteY33" fmla="*/ 4858603 h 5145206"/>
                  <a:gd name="connsiteX34" fmla="*/ 427511 w 782870"/>
                  <a:gd name="connsiteY34" fmla="*/ 4954137 h 5145206"/>
                  <a:gd name="connsiteX35" fmla="*/ 359272 w 782870"/>
                  <a:gd name="connsiteY35" fmla="*/ 5063319 h 5145206"/>
                  <a:gd name="connsiteX36" fmla="*/ 304681 w 782870"/>
                  <a:gd name="connsiteY36"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400215 w 782870"/>
                  <a:gd name="connsiteY16" fmla="*/ 2497540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618579 w 782870"/>
                  <a:gd name="connsiteY29" fmla="*/ 4572000 h 5145206"/>
                  <a:gd name="connsiteX30" fmla="*/ 577636 w 782870"/>
                  <a:gd name="connsiteY30" fmla="*/ 4667534 h 5145206"/>
                  <a:gd name="connsiteX31" fmla="*/ 509397 w 782870"/>
                  <a:gd name="connsiteY31" fmla="*/ 4776716 h 5145206"/>
                  <a:gd name="connsiteX32" fmla="*/ 468454 w 782870"/>
                  <a:gd name="connsiteY32" fmla="*/ 4858603 h 5145206"/>
                  <a:gd name="connsiteX33" fmla="*/ 427511 w 782870"/>
                  <a:gd name="connsiteY33" fmla="*/ 4954137 h 5145206"/>
                  <a:gd name="connsiteX34" fmla="*/ 359272 w 782870"/>
                  <a:gd name="connsiteY34" fmla="*/ 5063319 h 5145206"/>
                  <a:gd name="connsiteX35" fmla="*/ 304681 w 782870"/>
                  <a:gd name="connsiteY35"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468454 w 782870"/>
                  <a:gd name="connsiteY17" fmla="*/ 2634017 h 5145206"/>
                  <a:gd name="connsiteX18" fmla="*/ 523045 w 782870"/>
                  <a:gd name="connsiteY18" fmla="*/ 2784143 h 5145206"/>
                  <a:gd name="connsiteX19" fmla="*/ 591284 w 782870"/>
                  <a:gd name="connsiteY19" fmla="*/ 2934268 h 5145206"/>
                  <a:gd name="connsiteX20" fmla="*/ 645875 w 782870"/>
                  <a:gd name="connsiteY20" fmla="*/ 3070746 h 5145206"/>
                  <a:gd name="connsiteX21" fmla="*/ 673170 w 782870"/>
                  <a:gd name="connsiteY21" fmla="*/ 3138985 h 5145206"/>
                  <a:gd name="connsiteX22" fmla="*/ 686818 w 782870"/>
                  <a:gd name="connsiteY22" fmla="*/ 3220871 h 5145206"/>
                  <a:gd name="connsiteX23" fmla="*/ 727761 w 782870"/>
                  <a:gd name="connsiteY23" fmla="*/ 3370997 h 5145206"/>
                  <a:gd name="connsiteX24" fmla="*/ 755057 w 782870"/>
                  <a:gd name="connsiteY24" fmla="*/ 3466531 h 5145206"/>
                  <a:gd name="connsiteX25" fmla="*/ 782352 w 782870"/>
                  <a:gd name="connsiteY25" fmla="*/ 3780429 h 5145206"/>
                  <a:gd name="connsiteX26" fmla="*/ 741409 w 782870"/>
                  <a:gd name="connsiteY26" fmla="*/ 4271749 h 5145206"/>
                  <a:gd name="connsiteX27" fmla="*/ 714114 w 782870"/>
                  <a:gd name="connsiteY27" fmla="*/ 4380931 h 5145206"/>
                  <a:gd name="connsiteX28" fmla="*/ 645875 w 782870"/>
                  <a:gd name="connsiteY28" fmla="*/ 4531056 h 5145206"/>
                  <a:gd name="connsiteX29" fmla="*/ 577636 w 782870"/>
                  <a:gd name="connsiteY29" fmla="*/ 4667534 h 5145206"/>
                  <a:gd name="connsiteX30" fmla="*/ 509397 w 782870"/>
                  <a:gd name="connsiteY30" fmla="*/ 4776716 h 5145206"/>
                  <a:gd name="connsiteX31" fmla="*/ 468454 w 782870"/>
                  <a:gd name="connsiteY31" fmla="*/ 4858603 h 5145206"/>
                  <a:gd name="connsiteX32" fmla="*/ 427511 w 782870"/>
                  <a:gd name="connsiteY32" fmla="*/ 4954137 h 5145206"/>
                  <a:gd name="connsiteX33" fmla="*/ 359272 w 782870"/>
                  <a:gd name="connsiteY33" fmla="*/ 5063319 h 5145206"/>
                  <a:gd name="connsiteX34" fmla="*/ 304681 w 782870"/>
                  <a:gd name="connsiteY34" fmla="*/ 5145206 h 5145206"/>
                  <a:gd name="connsiteX0" fmla="*/ 441158 w 782870"/>
                  <a:gd name="connsiteY0" fmla="*/ 0 h 5145206"/>
                  <a:gd name="connsiteX1" fmla="*/ 331976 w 782870"/>
                  <a:gd name="connsiteY1" fmla="*/ 136477 h 5145206"/>
                  <a:gd name="connsiteX2" fmla="*/ 291033 w 782870"/>
                  <a:gd name="connsiteY2" fmla="*/ 204716 h 5145206"/>
                  <a:gd name="connsiteX3" fmla="*/ 236442 w 782870"/>
                  <a:gd name="connsiteY3" fmla="*/ 286603 h 5145206"/>
                  <a:gd name="connsiteX4" fmla="*/ 181851 w 782870"/>
                  <a:gd name="connsiteY4" fmla="*/ 409432 h 5145206"/>
                  <a:gd name="connsiteX5" fmla="*/ 99964 w 782870"/>
                  <a:gd name="connsiteY5" fmla="*/ 586853 h 5145206"/>
                  <a:gd name="connsiteX6" fmla="*/ 31726 w 782870"/>
                  <a:gd name="connsiteY6" fmla="*/ 846161 h 5145206"/>
                  <a:gd name="connsiteX7" fmla="*/ 492 w 782870"/>
                  <a:gd name="connsiteY7" fmla="*/ 1084959 h 5145206"/>
                  <a:gd name="connsiteX8" fmla="*/ 18078 w 782870"/>
                  <a:gd name="connsiteY8" fmla="*/ 1569492 h 5145206"/>
                  <a:gd name="connsiteX9" fmla="*/ 86317 w 782870"/>
                  <a:gd name="connsiteY9" fmla="*/ 1856095 h 5145206"/>
                  <a:gd name="connsiteX10" fmla="*/ 127260 w 782870"/>
                  <a:gd name="connsiteY10" fmla="*/ 1965277 h 5145206"/>
                  <a:gd name="connsiteX11" fmla="*/ 154555 w 782870"/>
                  <a:gd name="connsiteY11" fmla="*/ 2074459 h 5145206"/>
                  <a:gd name="connsiteX12" fmla="*/ 195499 w 782870"/>
                  <a:gd name="connsiteY12" fmla="*/ 2156346 h 5145206"/>
                  <a:gd name="connsiteX13" fmla="*/ 250090 w 782870"/>
                  <a:gd name="connsiteY13" fmla="*/ 2279176 h 5145206"/>
                  <a:gd name="connsiteX14" fmla="*/ 318329 w 782870"/>
                  <a:gd name="connsiteY14" fmla="*/ 2388358 h 5145206"/>
                  <a:gd name="connsiteX15" fmla="*/ 345624 w 782870"/>
                  <a:gd name="connsiteY15" fmla="*/ 2442949 h 5145206"/>
                  <a:gd name="connsiteX16" fmla="*/ 395818 w 782870"/>
                  <a:gd name="connsiteY16" fmla="*/ 2540181 h 5145206"/>
                  <a:gd name="connsiteX17" fmla="*/ 523045 w 782870"/>
                  <a:gd name="connsiteY17" fmla="*/ 2784143 h 5145206"/>
                  <a:gd name="connsiteX18" fmla="*/ 591284 w 782870"/>
                  <a:gd name="connsiteY18" fmla="*/ 2934268 h 5145206"/>
                  <a:gd name="connsiteX19" fmla="*/ 645875 w 782870"/>
                  <a:gd name="connsiteY19" fmla="*/ 3070746 h 5145206"/>
                  <a:gd name="connsiteX20" fmla="*/ 673170 w 782870"/>
                  <a:gd name="connsiteY20" fmla="*/ 3138985 h 5145206"/>
                  <a:gd name="connsiteX21" fmla="*/ 686818 w 782870"/>
                  <a:gd name="connsiteY21" fmla="*/ 3220871 h 5145206"/>
                  <a:gd name="connsiteX22" fmla="*/ 727761 w 782870"/>
                  <a:gd name="connsiteY22" fmla="*/ 3370997 h 5145206"/>
                  <a:gd name="connsiteX23" fmla="*/ 755057 w 782870"/>
                  <a:gd name="connsiteY23" fmla="*/ 3466531 h 5145206"/>
                  <a:gd name="connsiteX24" fmla="*/ 782352 w 782870"/>
                  <a:gd name="connsiteY24" fmla="*/ 3780429 h 5145206"/>
                  <a:gd name="connsiteX25" fmla="*/ 741409 w 782870"/>
                  <a:gd name="connsiteY25" fmla="*/ 4271749 h 5145206"/>
                  <a:gd name="connsiteX26" fmla="*/ 714114 w 782870"/>
                  <a:gd name="connsiteY26" fmla="*/ 4380931 h 5145206"/>
                  <a:gd name="connsiteX27" fmla="*/ 645875 w 782870"/>
                  <a:gd name="connsiteY27" fmla="*/ 4531056 h 5145206"/>
                  <a:gd name="connsiteX28" fmla="*/ 577636 w 782870"/>
                  <a:gd name="connsiteY28" fmla="*/ 4667534 h 5145206"/>
                  <a:gd name="connsiteX29" fmla="*/ 509397 w 782870"/>
                  <a:gd name="connsiteY29" fmla="*/ 4776716 h 5145206"/>
                  <a:gd name="connsiteX30" fmla="*/ 468454 w 782870"/>
                  <a:gd name="connsiteY30" fmla="*/ 4858603 h 5145206"/>
                  <a:gd name="connsiteX31" fmla="*/ 427511 w 782870"/>
                  <a:gd name="connsiteY31" fmla="*/ 4954137 h 5145206"/>
                  <a:gd name="connsiteX32" fmla="*/ 359272 w 782870"/>
                  <a:gd name="connsiteY32" fmla="*/ 5063319 h 5145206"/>
                  <a:gd name="connsiteX33" fmla="*/ 304681 w 782870"/>
                  <a:gd name="connsiteY33" fmla="*/ 5145206 h 5145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2870" h="5145206">
                    <a:moveTo>
                      <a:pt x="441158" y="0"/>
                    </a:moveTo>
                    <a:cubicBezTo>
                      <a:pt x="404764" y="45492"/>
                      <a:pt x="361950" y="86520"/>
                      <a:pt x="331976" y="136477"/>
                    </a:cubicBezTo>
                    <a:cubicBezTo>
                      <a:pt x="318328" y="159223"/>
                      <a:pt x="305274" y="182337"/>
                      <a:pt x="291033" y="204716"/>
                    </a:cubicBezTo>
                    <a:cubicBezTo>
                      <a:pt x="273421" y="232393"/>
                      <a:pt x="253320" y="258473"/>
                      <a:pt x="236442" y="286603"/>
                    </a:cubicBezTo>
                    <a:cubicBezTo>
                      <a:pt x="204393" y="340018"/>
                      <a:pt x="209233" y="350105"/>
                      <a:pt x="181851" y="409432"/>
                    </a:cubicBezTo>
                    <a:cubicBezTo>
                      <a:pt x="145459" y="488282"/>
                      <a:pt x="124818" y="512290"/>
                      <a:pt x="99964" y="586853"/>
                    </a:cubicBezTo>
                    <a:cubicBezTo>
                      <a:pt x="61825" y="701270"/>
                      <a:pt x="48305" y="763143"/>
                      <a:pt x="31726" y="846161"/>
                    </a:cubicBezTo>
                    <a:cubicBezTo>
                      <a:pt x="15147" y="929179"/>
                      <a:pt x="2767" y="964404"/>
                      <a:pt x="492" y="1084959"/>
                    </a:cubicBezTo>
                    <a:cubicBezTo>
                      <a:pt x="-1783" y="1205514"/>
                      <a:pt x="3774" y="1440969"/>
                      <a:pt x="18078" y="1569492"/>
                    </a:cubicBezTo>
                    <a:cubicBezTo>
                      <a:pt x="32382" y="1698015"/>
                      <a:pt x="68120" y="1790131"/>
                      <a:pt x="86317" y="1856095"/>
                    </a:cubicBezTo>
                    <a:cubicBezTo>
                      <a:pt x="104514" y="1922059"/>
                      <a:pt x="115887" y="1928883"/>
                      <a:pt x="127260" y="1965277"/>
                    </a:cubicBezTo>
                    <a:cubicBezTo>
                      <a:pt x="138633" y="2001671"/>
                      <a:pt x="138299" y="2037882"/>
                      <a:pt x="154555" y="2074459"/>
                    </a:cubicBezTo>
                    <a:cubicBezTo>
                      <a:pt x="166949" y="2102346"/>
                      <a:pt x="182871" y="2128564"/>
                      <a:pt x="195499" y="2156346"/>
                    </a:cubicBezTo>
                    <a:cubicBezTo>
                      <a:pt x="228001" y="2227851"/>
                      <a:pt x="229618" y="2240507"/>
                      <a:pt x="250090" y="2279176"/>
                    </a:cubicBezTo>
                    <a:cubicBezTo>
                      <a:pt x="270562" y="2317845"/>
                      <a:pt x="302407" y="2361063"/>
                      <a:pt x="318329" y="2388358"/>
                    </a:cubicBezTo>
                    <a:cubicBezTo>
                      <a:pt x="334251" y="2415653"/>
                      <a:pt x="332709" y="2417645"/>
                      <a:pt x="345624" y="2442949"/>
                    </a:cubicBezTo>
                    <a:cubicBezTo>
                      <a:pt x="358539" y="2468253"/>
                      <a:pt x="366248" y="2483315"/>
                      <a:pt x="395818" y="2540181"/>
                    </a:cubicBezTo>
                    <a:cubicBezTo>
                      <a:pt x="425388" y="2597047"/>
                      <a:pt x="490467" y="2718462"/>
                      <a:pt x="523045" y="2784143"/>
                    </a:cubicBezTo>
                    <a:cubicBezTo>
                      <a:pt x="555623" y="2849824"/>
                      <a:pt x="577636" y="2900149"/>
                      <a:pt x="591284" y="2934268"/>
                    </a:cubicBezTo>
                    <a:cubicBezTo>
                      <a:pt x="611756" y="2982035"/>
                      <a:pt x="632227" y="3036627"/>
                      <a:pt x="645875" y="3070746"/>
                    </a:cubicBezTo>
                    <a:lnTo>
                      <a:pt x="673170" y="3138985"/>
                    </a:lnTo>
                    <a:cubicBezTo>
                      <a:pt x="677719" y="3166280"/>
                      <a:pt x="681391" y="3193737"/>
                      <a:pt x="686818" y="3220871"/>
                    </a:cubicBezTo>
                    <a:cubicBezTo>
                      <a:pt x="694534" y="3259448"/>
                      <a:pt x="719971" y="3342435"/>
                      <a:pt x="727761" y="3370997"/>
                    </a:cubicBezTo>
                    <a:cubicBezTo>
                      <a:pt x="753462" y="3465236"/>
                      <a:pt x="728909" y="3388089"/>
                      <a:pt x="755057" y="3466531"/>
                    </a:cubicBezTo>
                    <a:cubicBezTo>
                      <a:pt x="764155" y="3571164"/>
                      <a:pt x="786550" y="3675485"/>
                      <a:pt x="782352" y="3780429"/>
                    </a:cubicBezTo>
                    <a:cubicBezTo>
                      <a:pt x="770622" y="4073708"/>
                      <a:pt x="787302" y="4053758"/>
                      <a:pt x="741409" y="4271749"/>
                    </a:cubicBezTo>
                    <a:cubicBezTo>
                      <a:pt x="733681" y="4308458"/>
                      <a:pt x="728892" y="4346450"/>
                      <a:pt x="714114" y="4380931"/>
                    </a:cubicBezTo>
                    <a:cubicBezTo>
                      <a:pt x="696391" y="4422284"/>
                      <a:pt x="668621" y="4483289"/>
                      <a:pt x="645875" y="4531056"/>
                    </a:cubicBezTo>
                    <a:cubicBezTo>
                      <a:pt x="623129" y="4578823"/>
                      <a:pt x="600382" y="4626591"/>
                      <a:pt x="577636" y="4667534"/>
                    </a:cubicBezTo>
                    <a:cubicBezTo>
                      <a:pt x="554890" y="4708477"/>
                      <a:pt x="581240" y="4704873"/>
                      <a:pt x="509397" y="4776716"/>
                    </a:cubicBezTo>
                    <a:cubicBezTo>
                      <a:pt x="495749" y="4804012"/>
                      <a:pt x="482102" y="4829033"/>
                      <a:pt x="468454" y="4858603"/>
                    </a:cubicBezTo>
                    <a:cubicBezTo>
                      <a:pt x="454806" y="4888173"/>
                      <a:pt x="445708" y="4920018"/>
                      <a:pt x="427511" y="4954137"/>
                    </a:cubicBezTo>
                    <a:cubicBezTo>
                      <a:pt x="409314" y="4988256"/>
                      <a:pt x="437554" y="4958942"/>
                      <a:pt x="359272" y="5063319"/>
                    </a:cubicBezTo>
                    <a:cubicBezTo>
                      <a:pt x="338800" y="5095164"/>
                      <a:pt x="316054" y="5128146"/>
                      <a:pt x="304681" y="514520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a:extLst>
                <a:ext uri="{FF2B5EF4-FFF2-40B4-BE49-F238E27FC236}">
                  <a16:creationId xmlns:a16="http://schemas.microsoft.com/office/drawing/2014/main" id="{FC134EC0-4875-D251-5FA9-1EC74B76490C}"/>
                </a:ext>
              </a:extLst>
            </p:cNvPr>
            <p:cNvSpPr txBox="1"/>
            <p:nvPr/>
          </p:nvSpPr>
          <p:spPr>
            <a:xfrm>
              <a:off x="5151184" y="774436"/>
              <a:ext cx="1642904" cy="369332"/>
            </a:xfrm>
            <a:prstGeom prst="rect">
              <a:avLst/>
            </a:prstGeom>
            <a:noFill/>
          </p:spPr>
          <p:txBody>
            <a:bodyPr wrap="square" rtlCol="0">
              <a:spAutoFit/>
            </a:bodyPr>
            <a:lstStyle/>
            <a:p>
              <a:r>
                <a:rPr kumimoji="1" lang="ja-JP" altLang="en-US"/>
                <a:t>自動ゾーン</a:t>
              </a:r>
            </a:p>
          </p:txBody>
        </p:sp>
        <p:sp>
          <p:nvSpPr>
            <p:cNvPr id="40" name="テキスト ボックス 39">
              <a:extLst>
                <a:ext uri="{FF2B5EF4-FFF2-40B4-BE49-F238E27FC236}">
                  <a16:creationId xmlns:a16="http://schemas.microsoft.com/office/drawing/2014/main" id="{7B64C0C2-A7FD-EF28-AA3A-2D3FFA9ED7FF}"/>
                </a:ext>
              </a:extLst>
            </p:cNvPr>
            <p:cNvSpPr txBox="1"/>
            <p:nvPr/>
          </p:nvSpPr>
          <p:spPr>
            <a:xfrm>
              <a:off x="2230169" y="3132491"/>
              <a:ext cx="974504" cy="646331"/>
            </a:xfrm>
            <a:prstGeom prst="rect">
              <a:avLst/>
            </a:prstGeom>
            <a:noFill/>
          </p:spPr>
          <p:txBody>
            <a:bodyPr wrap="square" rtlCol="0">
              <a:spAutoFit/>
            </a:bodyPr>
            <a:lstStyle/>
            <a:p>
              <a:r>
                <a:rPr kumimoji="1" lang="ja-JP" altLang="en-US"/>
                <a:t>出荷</a:t>
              </a:r>
              <a:endParaRPr kumimoji="1" lang="en-US" altLang="ja-JP"/>
            </a:p>
            <a:p>
              <a:r>
                <a:rPr kumimoji="1" lang="en-US" altLang="ja-JP"/>
                <a:t>AGV</a:t>
              </a:r>
              <a:endParaRPr kumimoji="1" lang="ja-JP" altLang="en-US"/>
            </a:p>
          </p:txBody>
        </p:sp>
        <p:cxnSp>
          <p:nvCxnSpPr>
            <p:cNvPr id="41" name="直線矢印コネクタ 40">
              <a:extLst>
                <a:ext uri="{FF2B5EF4-FFF2-40B4-BE49-F238E27FC236}">
                  <a16:creationId xmlns:a16="http://schemas.microsoft.com/office/drawing/2014/main" id="{0B5563B6-FDC7-52B7-1A6F-BA69AEBFC330}"/>
                </a:ext>
              </a:extLst>
            </p:cNvPr>
            <p:cNvCxnSpPr>
              <a:cxnSpLocks/>
            </p:cNvCxnSpPr>
            <p:nvPr/>
          </p:nvCxnSpPr>
          <p:spPr>
            <a:xfrm>
              <a:off x="4494754" y="1717932"/>
              <a:ext cx="382314"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cxnSp>
          <p:nvCxnSpPr>
            <p:cNvPr id="42" name="直線矢印コネクタ 41">
              <a:extLst>
                <a:ext uri="{FF2B5EF4-FFF2-40B4-BE49-F238E27FC236}">
                  <a16:creationId xmlns:a16="http://schemas.microsoft.com/office/drawing/2014/main" id="{C869582E-007A-7870-0F1B-AADDF6EC5578}"/>
                </a:ext>
              </a:extLst>
            </p:cNvPr>
            <p:cNvCxnSpPr>
              <a:cxnSpLocks/>
            </p:cNvCxnSpPr>
            <p:nvPr/>
          </p:nvCxnSpPr>
          <p:spPr>
            <a:xfrm flipH="1">
              <a:off x="4527553" y="3087918"/>
              <a:ext cx="286743" cy="0"/>
            </a:xfrm>
            <a:prstGeom prst="straightConnector1">
              <a:avLst/>
            </a:prstGeom>
            <a:ln w="28575">
              <a:tailEnd type="triangle" w="lg" len="lg"/>
            </a:ln>
          </p:spPr>
          <p:style>
            <a:lnRef idx="1">
              <a:schemeClr val="dk1"/>
            </a:lnRef>
            <a:fillRef idx="0">
              <a:schemeClr val="dk1"/>
            </a:fillRef>
            <a:effectRef idx="0">
              <a:schemeClr val="dk1"/>
            </a:effectRef>
            <a:fontRef idx="minor">
              <a:schemeClr val="tx1"/>
            </a:fontRef>
          </p:style>
        </p:cxnSp>
        <p:sp>
          <p:nvSpPr>
            <p:cNvPr id="44" name="正方形/長方形 43">
              <a:extLst>
                <a:ext uri="{FF2B5EF4-FFF2-40B4-BE49-F238E27FC236}">
                  <a16:creationId xmlns:a16="http://schemas.microsoft.com/office/drawing/2014/main" id="{6954EF2A-38EB-7F0B-9A1A-D7BE915D5AD8}"/>
                </a:ext>
              </a:extLst>
            </p:cNvPr>
            <p:cNvSpPr/>
            <p:nvPr/>
          </p:nvSpPr>
          <p:spPr>
            <a:xfrm>
              <a:off x="2305338" y="1229076"/>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A9D308E3-A330-733A-7B07-9C8B62222957}"/>
                </a:ext>
              </a:extLst>
            </p:cNvPr>
            <p:cNvSpPr/>
            <p:nvPr/>
          </p:nvSpPr>
          <p:spPr>
            <a:xfrm>
              <a:off x="2512349" y="1229076"/>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CDE459E0-F64E-13C0-7607-9BF5C0F50A6A}"/>
                </a:ext>
              </a:extLst>
            </p:cNvPr>
            <p:cNvSpPr/>
            <p:nvPr/>
          </p:nvSpPr>
          <p:spPr>
            <a:xfrm>
              <a:off x="2732897" y="1229076"/>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77A7D7D9-10E9-2752-7819-955F0CAF23F8}"/>
                </a:ext>
              </a:extLst>
            </p:cNvPr>
            <p:cNvSpPr/>
            <p:nvPr/>
          </p:nvSpPr>
          <p:spPr>
            <a:xfrm>
              <a:off x="3112210" y="1215143"/>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6C8D2633-0068-BFBE-96EA-FE3F03CD0D84}"/>
                </a:ext>
              </a:extLst>
            </p:cNvPr>
            <p:cNvSpPr/>
            <p:nvPr/>
          </p:nvSpPr>
          <p:spPr>
            <a:xfrm>
              <a:off x="3319221" y="1215143"/>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C296807D-2D55-BF9B-E5CC-FD90366623C2}"/>
                </a:ext>
              </a:extLst>
            </p:cNvPr>
            <p:cNvSpPr/>
            <p:nvPr/>
          </p:nvSpPr>
          <p:spPr>
            <a:xfrm>
              <a:off x="3539769" y="1215143"/>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9FDA8FD0-527D-07CB-CFF6-6514F0898106}"/>
                </a:ext>
              </a:extLst>
            </p:cNvPr>
            <p:cNvSpPr/>
            <p:nvPr/>
          </p:nvSpPr>
          <p:spPr>
            <a:xfrm>
              <a:off x="3485222" y="3128953"/>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8A3E3BF9-945F-5DAF-E4A9-BD40F79804B2}"/>
                </a:ext>
              </a:extLst>
            </p:cNvPr>
            <p:cNvSpPr/>
            <p:nvPr/>
          </p:nvSpPr>
          <p:spPr>
            <a:xfrm>
              <a:off x="3692233" y="3128953"/>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5C7E3582-C745-23E5-4975-A6C26D0BC529}"/>
                </a:ext>
              </a:extLst>
            </p:cNvPr>
            <p:cNvSpPr/>
            <p:nvPr/>
          </p:nvSpPr>
          <p:spPr>
            <a:xfrm>
              <a:off x="3912781" y="3128953"/>
              <a:ext cx="150376" cy="488856"/>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1D36CCD8-4083-C6AF-9387-7C63EDF25553}"/>
                </a:ext>
              </a:extLst>
            </p:cNvPr>
            <p:cNvGrpSpPr/>
            <p:nvPr/>
          </p:nvGrpSpPr>
          <p:grpSpPr>
            <a:xfrm flipV="1">
              <a:off x="2083723" y="1625566"/>
              <a:ext cx="532333" cy="714232"/>
              <a:chOff x="3957851" y="450376"/>
              <a:chExt cx="941695" cy="1108880"/>
            </a:xfrm>
          </p:grpSpPr>
          <p:sp>
            <p:nvSpPr>
              <p:cNvPr id="54" name="円弧 53">
                <a:extLst>
                  <a:ext uri="{FF2B5EF4-FFF2-40B4-BE49-F238E27FC236}">
                    <a16:creationId xmlns:a16="http://schemas.microsoft.com/office/drawing/2014/main" id="{EF872F6E-E206-8464-F9FA-99D562B0A79D}"/>
                  </a:ext>
                </a:extLst>
              </p:cNvPr>
              <p:cNvSpPr/>
              <p:nvPr/>
            </p:nvSpPr>
            <p:spPr>
              <a:xfrm>
                <a:off x="3957851" y="450376"/>
                <a:ext cx="941695" cy="1108880"/>
              </a:xfrm>
              <a:prstGeom prst="arc">
                <a:avLst>
                  <a:gd name="adj1" fmla="val 13635369"/>
                  <a:gd name="adj2" fmla="val 18871109"/>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楕円 54">
                <a:extLst>
                  <a:ext uri="{FF2B5EF4-FFF2-40B4-BE49-F238E27FC236}">
                    <a16:creationId xmlns:a16="http://schemas.microsoft.com/office/drawing/2014/main" id="{19322FCA-6328-A041-7C7F-D6684E127A46}"/>
                  </a:ext>
                </a:extLst>
              </p:cNvPr>
              <p:cNvSpPr/>
              <p:nvPr/>
            </p:nvSpPr>
            <p:spPr>
              <a:xfrm>
                <a:off x="4326340" y="450376"/>
                <a:ext cx="204716" cy="21836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6" name="テキスト ボックス 55">
            <a:extLst>
              <a:ext uri="{FF2B5EF4-FFF2-40B4-BE49-F238E27FC236}">
                <a16:creationId xmlns:a16="http://schemas.microsoft.com/office/drawing/2014/main" id="{B2866A97-F64E-D0C2-85B1-ADB6D8D3F9BF}"/>
              </a:ext>
            </a:extLst>
          </p:cNvPr>
          <p:cNvSpPr txBox="1"/>
          <p:nvPr/>
        </p:nvSpPr>
        <p:spPr>
          <a:xfrm>
            <a:off x="598431" y="287175"/>
            <a:ext cx="7831704" cy="461665"/>
          </a:xfrm>
          <a:prstGeom prst="rect">
            <a:avLst/>
          </a:prstGeom>
          <a:noFill/>
        </p:spPr>
        <p:txBody>
          <a:bodyPr wrap="square" rtlCol="0">
            <a:spAutoFit/>
          </a:bodyPr>
          <a:lstStyle/>
          <a:p>
            <a:r>
              <a:rPr kumimoji="1" lang="ja-JP" altLang="en-US" sz="2400"/>
              <a:t>インバーター　メイン組付ラインで活動開始</a:t>
            </a:r>
          </a:p>
        </p:txBody>
      </p:sp>
      <p:cxnSp>
        <p:nvCxnSpPr>
          <p:cNvPr id="58" name="直線コネクタ 57">
            <a:extLst>
              <a:ext uri="{FF2B5EF4-FFF2-40B4-BE49-F238E27FC236}">
                <a16:creationId xmlns:a16="http://schemas.microsoft.com/office/drawing/2014/main" id="{5A4F23EC-E0D9-EA84-121F-AC5C6DF22343}"/>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8BF0AA02-370D-2301-8206-A87B2A6DDAC5}"/>
              </a:ext>
            </a:extLst>
          </p:cNvPr>
          <p:cNvPicPr>
            <a:picLocks noChangeAspect="1"/>
          </p:cNvPicPr>
          <p:nvPr/>
        </p:nvPicPr>
        <p:blipFill>
          <a:blip r:embed="rId2"/>
          <a:stretch>
            <a:fillRect/>
          </a:stretch>
        </p:blipFill>
        <p:spPr>
          <a:xfrm>
            <a:off x="5751769" y="1244707"/>
            <a:ext cx="2961632" cy="2814139"/>
          </a:xfrm>
          <a:prstGeom prst="rect">
            <a:avLst/>
          </a:prstGeom>
        </p:spPr>
      </p:pic>
      <p:sp>
        <p:nvSpPr>
          <p:cNvPr id="59" name="テキスト ボックス 58">
            <a:extLst>
              <a:ext uri="{FF2B5EF4-FFF2-40B4-BE49-F238E27FC236}">
                <a16:creationId xmlns:a16="http://schemas.microsoft.com/office/drawing/2014/main" id="{42F78E21-E11C-202A-B25F-F04B82C0BDD3}"/>
              </a:ext>
            </a:extLst>
          </p:cNvPr>
          <p:cNvSpPr txBox="1"/>
          <p:nvPr/>
        </p:nvSpPr>
        <p:spPr>
          <a:xfrm>
            <a:off x="926110" y="5245796"/>
            <a:ext cx="7974218" cy="923330"/>
          </a:xfrm>
          <a:prstGeom prst="rect">
            <a:avLst/>
          </a:prstGeom>
          <a:noFill/>
        </p:spPr>
        <p:txBody>
          <a:bodyPr wrap="square" rtlCol="0">
            <a:spAutoFit/>
          </a:bodyPr>
          <a:lstStyle/>
          <a:p>
            <a:r>
              <a:rPr kumimoji="1" lang="ja-JP" altLang="en-US"/>
              <a:t>・品質問題は一巡し、７名による安定稼働が続いていた。</a:t>
            </a:r>
            <a:endParaRPr kumimoji="1" lang="en-US" altLang="ja-JP"/>
          </a:p>
          <a:p>
            <a:r>
              <a:rPr kumimoji="1" lang="ja-JP" altLang="en-US"/>
              <a:t>・当初見込みの</a:t>
            </a:r>
            <a:r>
              <a:rPr kumimoji="1" lang="en-US" altLang="ja-JP"/>
              <a:t>90</a:t>
            </a:r>
            <a:r>
              <a:rPr kumimoji="1" lang="ja-JP" altLang="en-US"/>
              <a:t>％に近い平均可働率</a:t>
            </a:r>
            <a:endParaRPr kumimoji="1" lang="en-US" altLang="ja-JP"/>
          </a:p>
          <a:p>
            <a:r>
              <a:rPr kumimoji="1" lang="ja-JP" altLang="en-US"/>
              <a:t>（月２回くらいある設備トラブルが足をひっぱる）　</a:t>
            </a:r>
            <a:endParaRPr kumimoji="1" lang="en-US" altLang="ja-JP"/>
          </a:p>
        </p:txBody>
      </p:sp>
      <p:sp>
        <p:nvSpPr>
          <p:cNvPr id="60" name="テキスト ボックス 59">
            <a:extLst>
              <a:ext uri="{FF2B5EF4-FFF2-40B4-BE49-F238E27FC236}">
                <a16:creationId xmlns:a16="http://schemas.microsoft.com/office/drawing/2014/main" id="{50F6A480-5845-ADCC-832E-A7E52ACD0FD0}"/>
              </a:ext>
            </a:extLst>
          </p:cNvPr>
          <p:cNvSpPr txBox="1"/>
          <p:nvPr/>
        </p:nvSpPr>
        <p:spPr>
          <a:xfrm>
            <a:off x="593179" y="4712726"/>
            <a:ext cx="3954005" cy="369332"/>
          </a:xfrm>
          <a:prstGeom prst="rect">
            <a:avLst/>
          </a:prstGeom>
          <a:noFill/>
        </p:spPr>
        <p:txBody>
          <a:bodyPr wrap="square" rtlCol="0">
            <a:spAutoFit/>
          </a:bodyPr>
          <a:lstStyle/>
          <a:p>
            <a:r>
              <a:rPr kumimoji="1" lang="ja-JP" altLang="en-US" u="sng"/>
              <a:t>活動開始時のラインの状況</a:t>
            </a:r>
            <a:endParaRPr kumimoji="1" lang="en-US" altLang="ja-JP" u="sng"/>
          </a:p>
        </p:txBody>
      </p:sp>
    </p:spTree>
    <p:extLst>
      <p:ext uri="{BB962C8B-B14F-4D97-AF65-F5344CB8AC3E}">
        <p14:creationId xmlns:p14="http://schemas.microsoft.com/office/powerpoint/2010/main" val="19788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3C46457-23B6-1406-7E73-7FC8D1D9C943}"/>
              </a:ext>
            </a:extLst>
          </p:cNvPr>
          <p:cNvSpPr>
            <a:spLocks noGrp="1"/>
          </p:cNvSpPr>
          <p:nvPr>
            <p:ph type="sldNum" sz="quarter" idx="12"/>
          </p:nvPr>
        </p:nvSpPr>
        <p:spPr/>
        <p:txBody>
          <a:bodyPr/>
          <a:lstStyle/>
          <a:p>
            <a:fld id="{D94DA65D-BA49-41A3-8CA3-2EEE4CF4592A}" type="slidenum">
              <a:rPr kumimoji="1" lang="ja-JP" altLang="en-US" smtClean="0"/>
              <a:t>13</a:t>
            </a:fld>
            <a:endParaRPr kumimoji="1" lang="ja-JP" altLang="en-US"/>
          </a:p>
        </p:txBody>
      </p:sp>
      <p:pic>
        <p:nvPicPr>
          <p:cNvPr id="7" name="図 6">
            <a:extLst>
              <a:ext uri="{FF2B5EF4-FFF2-40B4-BE49-F238E27FC236}">
                <a16:creationId xmlns:a16="http://schemas.microsoft.com/office/drawing/2014/main" id="{5C384593-ED40-7AA9-67BB-65175CABF138}"/>
              </a:ext>
            </a:extLst>
          </p:cNvPr>
          <p:cNvPicPr>
            <a:picLocks noChangeAspect="1"/>
          </p:cNvPicPr>
          <p:nvPr/>
        </p:nvPicPr>
        <p:blipFill>
          <a:blip r:embed="rId2"/>
          <a:stretch>
            <a:fillRect/>
          </a:stretch>
        </p:blipFill>
        <p:spPr>
          <a:xfrm>
            <a:off x="3162191" y="2709069"/>
            <a:ext cx="3129111" cy="2325017"/>
          </a:xfrm>
          <a:prstGeom prst="rect">
            <a:avLst/>
          </a:prstGeom>
        </p:spPr>
      </p:pic>
      <p:pic>
        <p:nvPicPr>
          <p:cNvPr id="8" name="図 7">
            <a:extLst>
              <a:ext uri="{FF2B5EF4-FFF2-40B4-BE49-F238E27FC236}">
                <a16:creationId xmlns:a16="http://schemas.microsoft.com/office/drawing/2014/main" id="{6CFE5DFD-B5C6-DAC4-6830-2FA0D193CB43}"/>
              </a:ext>
            </a:extLst>
          </p:cNvPr>
          <p:cNvPicPr>
            <a:picLocks noChangeAspect="1"/>
          </p:cNvPicPr>
          <p:nvPr/>
        </p:nvPicPr>
        <p:blipFill>
          <a:blip r:embed="rId3"/>
          <a:stretch>
            <a:fillRect/>
          </a:stretch>
        </p:blipFill>
        <p:spPr>
          <a:xfrm>
            <a:off x="3667535" y="1335446"/>
            <a:ext cx="1861181" cy="1768492"/>
          </a:xfrm>
          <a:prstGeom prst="rect">
            <a:avLst/>
          </a:prstGeom>
        </p:spPr>
      </p:pic>
      <p:sp>
        <p:nvSpPr>
          <p:cNvPr id="9" name="フリーフォーム: 図形 8">
            <a:extLst>
              <a:ext uri="{FF2B5EF4-FFF2-40B4-BE49-F238E27FC236}">
                <a16:creationId xmlns:a16="http://schemas.microsoft.com/office/drawing/2014/main" id="{27930ABD-F013-023F-1EFD-903C873E0AF0}"/>
              </a:ext>
            </a:extLst>
          </p:cNvPr>
          <p:cNvSpPr/>
          <p:nvPr/>
        </p:nvSpPr>
        <p:spPr>
          <a:xfrm>
            <a:off x="3448594" y="1213526"/>
            <a:ext cx="2447108" cy="1532708"/>
          </a:xfrm>
          <a:custGeom>
            <a:avLst/>
            <a:gdLst>
              <a:gd name="connsiteX0" fmla="*/ 0 w 2447108"/>
              <a:gd name="connsiteY0" fmla="*/ 1532708 h 1532708"/>
              <a:gd name="connsiteX1" fmla="*/ 43543 w 2447108"/>
              <a:gd name="connsiteY1" fmla="*/ 0 h 1532708"/>
              <a:gd name="connsiteX2" fmla="*/ 2447108 w 2447108"/>
              <a:gd name="connsiteY2" fmla="*/ 17417 h 1532708"/>
              <a:gd name="connsiteX3" fmla="*/ 2429691 w 2447108"/>
              <a:gd name="connsiteY3" fmla="*/ 1280160 h 1532708"/>
            </a:gdLst>
            <a:ahLst/>
            <a:cxnLst>
              <a:cxn ang="0">
                <a:pos x="connsiteX0" y="connsiteY0"/>
              </a:cxn>
              <a:cxn ang="0">
                <a:pos x="connsiteX1" y="connsiteY1"/>
              </a:cxn>
              <a:cxn ang="0">
                <a:pos x="connsiteX2" y="connsiteY2"/>
              </a:cxn>
              <a:cxn ang="0">
                <a:pos x="connsiteX3" y="connsiteY3"/>
              </a:cxn>
            </a:cxnLst>
            <a:rect l="l" t="t" r="r" b="b"/>
            <a:pathLst>
              <a:path w="2447108" h="1532708">
                <a:moveTo>
                  <a:pt x="0" y="1532708"/>
                </a:moveTo>
                <a:lnTo>
                  <a:pt x="43543" y="0"/>
                </a:lnTo>
                <a:lnTo>
                  <a:pt x="2447108" y="17417"/>
                </a:lnTo>
                <a:lnTo>
                  <a:pt x="2429691" y="1280160"/>
                </a:lnTo>
              </a:path>
            </a:pathLst>
          </a:cu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3D2C163-D302-6F8C-1314-CBEE7D9C8792}"/>
              </a:ext>
            </a:extLst>
          </p:cNvPr>
          <p:cNvSpPr txBox="1"/>
          <p:nvPr/>
        </p:nvSpPr>
        <p:spPr>
          <a:xfrm>
            <a:off x="598431" y="287175"/>
            <a:ext cx="3285592" cy="461665"/>
          </a:xfrm>
          <a:prstGeom prst="rect">
            <a:avLst/>
          </a:prstGeom>
          <a:noFill/>
        </p:spPr>
        <p:txBody>
          <a:bodyPr wrap="square" rtlCol="0">
            <a:spAutoFit/>
          </a:bodyPr>
          <a:lstStyle/>
          <a:p>
            <a:r>
              <a:rPr kumimoji="1" lang="ja-JP" altLang="en-US" sz="2400"/>
              <a:t>毎朝朝会</a:t>
            </a:r>
          </a:p>
        </p:txBody>
      </p:sp>
      <p:cxnSp>
        <p:nvCxnSpPr>
          <p:cNvPr id="11" name="直線コネクタ 10">
            <a:extLst>
              <a:ext uri="{FF2B5EF4-FFF2-40B4-BE49-F238E27FC236}">
                <a16:creationId xmlns:a16="http://schemas.microsoft.com/office/drawing/2014/main" id="{9555CE20-4D2B-ACB5-2029-A05B9B4F7085}"/>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1D7AC60C-2BD6-578C-C3BA-7A783044EDF8}"/>
              </a:ext>
            </a:extLst>
          </p:cNvPr>
          <p:cNvPicPr>
            <a:picLocks noChangeAspect="1"/>
          </p:cNvPicPr>
          <p:nvPr/>
        </p:nvPicPr>
        <p:blipFill>
          <a:blip r:embed="rId4"/>
          <a:stretch>
            <a:fillRect/>
          </a:stretch>
        </p:blipFill>
        <p:spPr>
          <a:xfrm>
            <a:off x="7149166" y="4811953"/>
            <a:ext cx="1312910" cy="1250538"/>
          </a:xfrm>
          <a:prstGeom prst="rect">
            <a:avLst/>
          </a:prstGeom>
        </p:spPr>
      </p:pic>
      <p:sp>
        <p:nvSpPr>
          <p:cNvPr id="16" name="思考の吹き出し: 雲形 15">
            <a:extLst>
              <a:ext uri="{FF2B5EF4-FFF2-40B4-BE49-F238E27FC236}">
                <a16:creationId xmlns:a16="http://schemas.microsoft.com/office/drawing/2014/main" id="{46AAE1AE-5619-9E43-1083-D563AA8AF7DC}"/>
              </a:ext>
            </a:extLst>
          </p:cNvPr>
          <p:cNvSpPr/>
          <p:nvPr/>
        </p:nvSpPr>
        <p:spPr>
          <a:xfrm>
            <a:off x="6692604" y="2975395"/>
            <a:ext cx="2057400" cy="1323701"/>
          </a:xfrm>
          <a:prstGeom prst="cloudCallout">
            <a:avLst>
              <a:gd name="adj1" fmla="val -1785"/>
              <a:gd name="adj2" fmla="val 7894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35E87FB-EB0B-D51B-07E8-1AFD4AE67366}"/>
              </a:ext>
            </a:extLst>
          </p:cNvPr>
          <p:cNvSpPr txBox="1"/>
          <p:nvPr/>
        </p:nvSpPr>
        <p:spPr>
          <a:xfrm>
            <a:off x="6844892" y="3410154"/>
            <a:ext cx="1769472" cy="369332"/>
          </a:xfrm>
          <a:prstGeom prst="rect">
            <a:avLst/>
          </a:prstGeom>
          <a:noFill/>
        </p:spPr>
        <p:txBody>
          <a:bodyPr wrap="square">
            <a:spAutoFit/>
          </a:bodyPr>
          <a:lstStyle/>
          <a:p>
            <a:pPr algn="ctr"/>
            <a:r>
              <a:rPr kumimoji="1" lang="ja-JP" altLang="en-US">
                <a:solidFill>
                  <a:schemeClr val="tx1"/>
                </a:solidFill>
              </a:rPr>
              <a:t>本音は退屈</a:t>
            </a:r>
          </a:p>
        </p:txBody>
      </p:sp>
      <p:sp>
        <p:nvSpPr>
          <p:cNvPr id="19" name="テキスト ボックス 18">
            <a:extLst>
              <a:ext uri="{FF2B5EF4-FFF2-40B4-BE49-F238E27FC236}">
                <a16:creationId xmlns:a16="http://schemas.microsoft.com/office/drawing/2014/main" id="{BA2BC704-097E-5568-3863-6413BCE1E799}"/>
              </a:ext>
            </a:extLst>
          </p:cNvPr>
          <p:cNvSpPr txBox="1"/>
          <p:nvPr/>
        </p:nvSpPr>
        <p:spPr>
          <a:xfrm>
            <a:off x="895451" y="5290531"/>
            <a:ext cx="4811439" cy="1015663"/>
          </a:xfrm>
          <a:prstGeom prst="rect">
            <a:avLst/>
          </a:prstGeom>
          <a:noFill/>
        </p:spPr>
        <p:txBody>
          <a:bodyPr wrap="square">
            <a:spAutoFit/>
          </a:bodyPr>
          <a:lstStyle/>
          <a:p>
            <a:r>
              <a:rPr kumimoji="1" lang="ja-JP" altLang="en-US" sz="2000" b="1"/>
              <a:t>現場の食いつきは予想以上</a:t>
            </a:r>
            <a:endParaRPr kumimoji="1" lang="en-US" altLang="ja-JP" sz="2000" b="1"/>
          </a:p>
          <a:p>
            <a:r>
              <a:rPr kumimoji="1" lang="ja-JP" altLang="en-US" sz="2000"/>
              <a:t>１年かけてジリジリ出来高上昇</a:t>
            </a:r>
            <a:endParaRPr kumimoji="1" lang="en-US" altLang="ja-JP" sz="2000"/>
          </a:p>
          <a:p>
            <a:r>
              <a:rPr kumimoji="1" lang="ja-JP" altLang="en-US" sz="2000"/>
              <a:t>配置人員は</a:t>
            </a:r>
            <a:r>
              <a:rPr kumimoji="1" lang="ja-JP" altLang="en-US" sz="2000" b="1"/>
              <a:t>７名から５名</a:t>
            </a:r>
            <a:r>
              <a:rPr kumimoji="1" lang="ja-JP" altLang="en-US" sz="2000"/>
              <a:t>になった</a:t>
            </a:r>
            <a:endParaRPr kumimoji="1" lang="en-US" altLang="ja-JP" sz="2000"/>
          </a:p>
        </p:txBody>
      </p:sp>
      <p:sp>
        <p:nvSpPr>
          <p:cNvPr id="20" name="テキスト ボックス 19">
            <a:extLst>
              <a:ext uri="{FF2B5EF4-FFF2-40B4-BE49-F238E27FC236}">
                <a16:creationId xmlns:a16="http://schemas.microsoft.com/office/drawing/2014/main" id="{099780B9-4EE9-0EDB-45A0-2F9607FF2924}"/>
              </a:ext>
            </a:extLst>
          </p:cNvPr>
          <p:cNvSpPr txBox="1"/>
          <p:nvPr/>
        </p:nvSpPr>
        <p:spPr>
          <a:xfrm>
            <a:off x="3320201" y="693088"/>
            <a:ext cx="5356370" cy="830997"/>
          </a:xfrm>
          <a:prstGeom prst="rect">
            <a:avLst/>
          </a:prstGeom>
          <a:solidFill>
            <a:schemeClr val="bg1">
              <a:lumMod val="85000"/>
            </a:schemeClr>
          </a:solidFill>
        </p:spPr>
        <p:txBody>
          <a:bodyPr wrap="square">
            <a:spAutoFit/>
          </a:bodyPr>
          <a:lstStyle/>
          <a:p>
            <a:r>
              <a:rPr lang="ja-JP" altLang="en-US" sz="2400"/>
              <a:t>毎日、前日の出来事をレビューする</a:t>
            </a:r>
            <a:endParaRPr lang="en-US" altLang="ja-JP" sz="2400"/>
          </a:p>
          <a:p>
            <a:r>
              <a:rPr lang="ja-JP" altLang="en-US" sz="2400" b="1"/>
              <a:t>「朝会」を各ラインで実施スタート</a:t>
            </a:r>
          </a:p>
        </p:txBody>
      </p:sp>
      <p:sp>
        <p:nvSpPr>
          <p:cNvPr id="21" name="爆発: 14 pt 20">
            <a:extLst>
              <a:ext uri="{FF2B5EF4-FFF2-40B4-BE49-F238E27FC236}">
                <a16:creationId xmlns:a16="http://schemas.microsoft.com/office/drawing/2014/main" id="{456103FA-31C3-E88C-FEEA-BF0A655EC687}"/>
              </a:ext>
            </a:extLst>
          </p:cNvPr>
          <p:cNvSpPr/>
          <p:nvPr/>
        </p:nvSpPr>
        <p:spPr>
          <a:xfrm>
            <a:off x="393996" y="942202"/>
            <a:ext cx="3129111" cy="255498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967 w 21600"/>
              <a:gd name="connsiteY8" fmla="*/ 1240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9811 w 21600"/>
              <a:gd name="connsiteY7" fmla="*/ 11290 h 21600"/>
              <a:gd name="connsiteX8" fmla="*/ 16967 w 21600"/>
              <a:gd name="connsiteY8" fmla="*/ 1240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1600">
                <a:moveTo>
                  <a:pt x="11462" y="4342"/>
                </a:moveTo>
                <a:lnTo>
                  <a:pt x="14790" y="0"/>
                </a:lnTo>
                <a:cubicBezTo>
                  <a:pt x="14702" y="1926"/>
                  <a:pt x="14613" y="3851"/>
                  <a:pt x="14525" y="5777"/>
                </a:cubicBezTo>
                <a:lnTo>
                  <a:pt x="18007" y="3172"/>
                </a:lnTo>
                <a:lnTo>
                  <a:pt x="16380" y="6532"/>
                </a:lnTo>
                <a:lnTo>
                  <a:pt x="21600" y="6645"/>
                </a:lnTo>
                <a:lnTo>
                  <a:pt x="16985" y="9402"/>
                </a:lnTo>
                <a:lnTo>
                  <a:pt x="19811" y="11290"/>
                </a:lnTo>
                <a:lnTo>
                  <a:pt x="16967" y="12400"/>
                </a:lnTo>
                <a:lnTo>
                  <a:pt x="18877" y="15632"/>
                </a:lnTo>
                <a:lnTo>
                  <a:pt x="14640" y="14350"/>
                </a:lnTo>
                <a:cubicBezTo>
                  <a:pt x="14741" y="15357"/>
                  <a:pt x="14841" y="16363"/>
                  <a:pt x="14942" y="17370"/>
                </a:cubicBezTo>
                <a:lnTo>
                  <a:pt x="12180" y="15935"/>
                </a:lnTo>
                <a:lnTo>
                  <a:pt x="11612" y="18842"/>
                </a:lnTo>
                <a:lnTo>
                  <a:pt x="9872" y="17370"/>
                </a:lnTo>
                <a:lnTo>
                  <a:pt x="8700" y="19712"/>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5F9ED8C-7B54-71EA-590C-0695E7F710A5}"/>
              </a:ext>
            </a:extLst>
          </p:cNvPr>
          <p:cNvSpPr txBox="1"/>
          <p:nvPr/>
        </p:nvSpPr>
        <p:spPr>
          <a:xfrm>
            <a:off x="895451" y="1983816"/>
            <a:ext cx="2707888" cy="584775"/>
          </a:xfrm>
          <a:prstGeom prst="rect">
            <a:avLst/>
          </a:prstGeom>
          <a:noFill/>
        </p:spPr>
        <p:txBody>
          <a:bodyPr wrap="square">
            <a:spAutoFit/>
          </a:bodyPr>
          <a:lstStyle/>
          <a:p>
            <a:r>
              <a:rPr kumimoji="1" lang="ja-JP" altLang="en-US" sz="1600"/>
              <a:t>可動率推移説明</a:t>
            </a:r>
            <a:endParaRPr kumimoji="1" lang="en-US" altLang="ja-JP" sz="1600"/>
          </a:p>
          <a:p>
            <a:r>
              <a:rPr kumimoji="1" lang="ja-JP" altLang="en-US" sz="1600"/>
              <a:t>気遣い作業リスト化　</a:t>
            </a:r>
            <a:endParaRPr kumimoji="1" lang="en-US" altLang="ja-JP" sz="1600"/>
          </a:p>
        </p:txBody>
      </p:sp>
    </p:spTree>
    <p:extLst>
      <p:ext uri="{BB962C8B-B14F-4D97-AF65-F5344CB8AC3E}">
        <p14:creationId xmlns:p14="http://schemas.microsoft.com/office/powerpoint/2010/main" val="311628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7FAFA6F-10D9-489D-3B4E-BF12522E347C}"/>
              </a:ext>
            </a:extLst>
          </p:cNvPr>
          <p:cNvSpPr>
            <a:spLocks noGrp="1"/>
          </p:cNvSpPr>
          <p:nvPr>
            <p:ph type="sldNum" sz="quarter" idx="12"/>
          </p:nvPr>
        </p:nvSpPr>
        <p:spPr/>
        <p:txBody>
          <a:bodyPr/>
          <a:lstStyle/>
          <a:p>
            <a:fld id="{D94DA65D-BA49-41A3-8CA3-2EEE4CF4592A}" type="slidenum">
              <a:rPr kumimoji="1" lang="ja-JP" altLang="en-US" smtClean="0"/>
              <a:t>14</a:t>
            </a:fld>
            <a:endParaRPr kumimoji="1" lang="ja-JP" altLang="en-US"/>
          </a:p>
        </p:txBody>
      </p:sp>
      <p:pic>
        <p:nvPicPr>
          <p:cNvPr id="8" name="図 7">
            <a:extLst>
              <a:ext uri="{FF2B5EF4-FFF2-40B4-BE49-F238E27FC236}">
                <a16:creationId xmlns:a16="http://schemas.microsoft.com/office/drawing/2014/main" id="{75F6C4F9-708A-AB6B-F281-9E83DC42AF96}"/>
              </a:ext>
            </a:extLst>
          </p:cNvPr>
          <p:cNvPicPr>
            <a:picLocks noChangeAspect="1"/>
          </p:cNvPicPr>
          <p:nvPr/>
        </p:nvPicPr>
        <p:blipFill>
          <a:blip r:embed="rId2"/>
          <a:stretch>
            <a:fillRect/>
          </a:stretch>
        </p:blipFill>
        <p:spPr>
          <a:xfrm>
            <a:off x="640973" y="2018817"/>
            <a:ext cx="1737847" cy="1587963"/>
          </a:xfrm>
          <a:prstGeom prst="rect">
            <a:avLst/>
          </a:prstGeom>
        </p:spPr>
      </p:pic>
      <p:pic>
        <p:nvPicPr>
          <p:cNvPr id="5" name="図 4" descr="スーツを着た男性の白黒写真&#10;&#10;AI によって生成されたコンテンツは間違っている可能性があります。">
            <a:extLst>
              <a:ext uri="{FF2B5EF4-FFF2-40B4-BE49-F238E27FC236}">
                <a16:creationId xmlns:a16="http://schemas.microsoft.com/office/drawing/2014/main" id="{CD10F1FC-50AE-A56B-4C04-455033714325}"/>
              </a:ext>
            </a:extLst>
          </p:cNvPr>
          <p:cNvPicPr>
            <a:picLocks noChangeAspect="1"/>
          </p:cNvPicPr>
          <p:nvPr/>
        </p:nvPicPr>
        <p:blipFill>
          <a:blip r:embed="rId3"/>
          <a:stretch>
            <a:fillRect/>
          </a:stretch>
        </p:blipFill>
        <p:spPr>
          <a:xfrm>
            <a:off x="1988288" y="949098"/>
            <a:ext cx="1964271" cy="1737848"/>
          </a:xfrm>
          <a:prstGeom prst="rect">
            <a:avLst/>
          </a:prstGeom>
        </p:spPr>
      </p:pic>
      <p:sp>
        <p:nvSpPr>
          <p:cNvPr id="6" name="正方形/長方形 5">
            <a:extLst>
              <a:ext uri="{FF2B5EF4-FFF2-40B4-BE49-F238E27FC236}">
                <a16:creationId xmlns:a16="http://schemas.microsoft.com/office/drawing/2014/main" id="{8E98C5E5-76CF-BF6A-F485-41189AE22E39}"/>
              </a:ext>
            </a:extLst>
          </p:cNvPr>
          <p:cNvSpPr/>
          <p:nvPr/>
        </p:nvSpPr>
        <p:spPr>
          <a:xfrm>
            <a:off x="2131442" y="2531990"/>
            <a:ext cx="1821117" cy="309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9A85744-7A73-8B4B-AA75-21D6E88712D4}"/>
              </a:ext>
            </a:extLst>
          </p:cNvPr>
          <p:cNvSpPr txBox="1"/>
          <p:nvPr/>
        </p:nvSpPr>
        <p:spPr>
          <a:xfrm>
            <a:off x="745595" y="4016099"/>
            <a:ext cx="8171982" cy="1600438"/>
          </a:xfrm>
          <a:prstGeom prst="rect">
            <a:avLst/>
          </a:prstGeom>
          <a:noFill/>
        </p:spPr>
        <p:txBody>
          <a:bodyPr wrap="square" rtlCol="0">
            <a:spAutoFit/>
          </a:bodyPr>
          <a:lstStyle/>
          <a:p>
            <a:r>
              <a:rPr kumimoji="1" lang="ja-JP" altLang="en-US" sz="2000"/>
              <a:t>１．自働ラインのタクト運転</a:t>
            </a:r>
            <a:endParaRPr kumimoji="1" lang="en-US" altLang="ja-JP" sz="2000"/>
          </a:p>
          <a:p>
            <a:r>
              <a:rPr kumimoji="1" lang="ja-JP" altLang="en-US" sz="2000"/>
              <a:t>　　</a:t>
            </a:r>
            <a:r>
              <a:rPr kumimoji="1" lang="ja-JP" altLang="en-US"/>
              <a:t>（タイマーを付与し、本来のサイクルタイムでは敢えて動かさない）</a:t>
            </a:r>
            <a:endParaRPr kumimoji="1" lang="en-US" altLang="ja-JP"/>
          </a:p>
          <a:p>
            <a:endParaRPr kumimoji="1" lang="en-US" altLang="ja-JP" sz="800"/>
          </a:p>
          <a:p>
            <a:r>
              <a:rPr kumimoji="1" lang="ja-JP" altLang="en-US" sz="2000"/>
              <a:t>２．完成までのリードタイムを徹底短縮（標準手持ち数量を最小化）</a:t>
            </a:r>
            <a:endParaRPr kumimoji="1" lang="en-US" altLang="ja-JP" sz="2000"/>
          </a:p>
          <a:p>
            <a:endParaRPr kumimoji="1" lang="en-US" altLang="ja-JP" sz="1000"/>
          </a:p>
          <a:p>
            <a:r>
              <a:rPr kumimoji="1" lang="ja-JP" altLang="en-US" sz="2000"/>
              <a:t>３．前後工程の状態がわかるアンドン（稼働モニタ）接置</a:t>
            </a:r>
          </a:p>
        </p:txBody>
      </p:sp>
      <p:pic>
        <p:nvPicPr>
          <p:cNvPr id="10" name="図 9">
            <a:extLst>
              <a:ext uri="{FF2B5EF4-FFF2-40B4-BE49-F238E27FC236}">
                <a16:creationId xmlns:a16="http://schemas.microsoft.com/office/drawing/2014/main" id="{882745CE-D88E-B434-8AD1-28726FC7816D}"/>
              </a:ext>
            </a:extLst>
          </p:cNvPr>
          <p:cNvPicPr>
            <a:picLocks noChangeAspect="1"/>
          </p:cNvPicPr>
          <p:nvPr/>
        </p:nvPicPr>
        <p:blipFill>
          <a:blip r:embed="rId4"/>
          <a:stretch>
            <a:fillRect/>
          </a:stretch>
        </p:blipFill>
        <p:spPr>
          <a:xfrm>
            <a:off x="4234950" y="2272882"/>
            <a:ext cx="1307100" cy="1372735"/>
          </a:xfrm>
          <a:prstGeom prst="rect">
            <a:avLst/>
          </a:prstGeom>
        </p:spPr>
      </p:pic>
      <p:sp>
        <p:nvSpPr>
          <p:cNvPr id="11" name="テキスト ボックス 10">
            <a:extLst>
              <a:ext uri="{FF2B5EF4-FFF2-40B4-BE49-F238E27FC236}">
                <a16:creationId xmlns:a16="http://schemas.microsoft.com/office/drawing/2014/main" id="{55BC0D91-C99D-C729-1FEE-302D97C21957}"/>
              </a:ext>
            </a:extLst>
          </p:cNvPr>
          <p:cNvSpPr txBox="1"/>
          <p:nvPr/>
        </p:nvSpPr>
        <p:spPr>
          <a:xfrm>
            <a:off x="5275333" y="2363780"/>
            <a:ext cx="3474450" cy="646331"/>
          </a:xfrm>
          <a:prstGeom prst="rect">
            <a:avLst/>
          </a:prstGeom>
          <a:noFill/>
        </p:spPr>
        <p:txBody>
          <a:bodyPr wrap="square">
            <a:spAutoFit/>
          </a:bodyPr>
          <a:lstStyle/>
          <a:p>
            <a:r>
              <a:rPr lang="en-US" altLang="ja-JP"/>
              <a:t>M</a:t>
            </a:r>
            <a:r>
              <a:rPr lang="ja-JP" altLang="en-US"/>
              <a:t>さん</a:t>
            </a:r>
            <a:endParaRPr lang="en-US" altLang="ja-JP"/>
          </a:p>
          <a:p>
            <a:r>
              <a:rPr lang="ja-JP" altLang="en-US"/>
              <a:t>「高岡工場ではよくある指導」</a:t>
            </a:r>
            <a:endParaRPr lang="en-US" altLang="ja-JP"/>
          </a:p>
        </p:txBody>
      </p:sp>
      <p:sp>
        <p:nvSpPr>
          <p:cNvPr id="7" name="テキスト ボックス 6">
            <a:extLst>
              <a:ext uri="{FF2B5EF4-FFF2-40B4-BE49-F238E27FC236}">
                <a16:creationId xmlns:a16="http://schemas.microsoft.com/office/drawing/2014/main" id="{6D30D470-8063-5C3F-08CC-7AD6B1FBA2BC}"/>
              </a:ext>
            </a:extLst>
          </p:cNvPr>
          <p:cNvSpPr txBox="1"/>
          <p:nvPr/>
        </p:nvSpPr>
        <p:spPr>
          <a:xfrm>
            <a:off x="3826950" y="949098"/>
            <a:ext cx="4250915" cy="707886"/>
          </a:xfrm>
          <a:prstGeom prst="rect">
            <a:avLst/>
          </a:prstGeom>
          <a:noFill/>
        </p:spPr>
        <p:txBody>
          <a:bodyPr wrap="square">
            <a:spAutoFit/>
          </a:bodyPr>
          <a:lstStyle/>
          <a:p>
            <a:r>
              <a:rPr lang="en-US" altLang="ja-JP" sz="2000"/>
              <a:t>T</a:t>
            </a:r>
            <a:r>
              <a:rPr lang="ja-JP" altLang="en-US" sz="2000"/>
              <a:t>工場長は「ウヒウヒ」と</a:t>
            </a:r>
            <a:endParaRPr lang="en-US" altLang="ja-JP" sz="2000"/>
          </a:p>
          <a:p>
            <a:r>
              <a:rPr lang="ja-JP" altLang="en-US" sz="2000"/>
              <a:t>笑いながら指示を出す</a:t>
            </a:r>
            <a:endParaRPr lang="en-US" altLang="ja-JP" sz="2000"/>
          </a:p>
        </p:txBody>
      </p:sp>
      <p:sp>
        <p:nvSpPr>
          <p:cNvPr id="12" name="テキスト ボックス 11">
            <a:extLst>
              <a:ext uri="{FF2B5EF4-FFF2-40B4-BE49-F238E27FC236}">
                <a16:creationId xmlns:a16="http://schemas.microsoft.com/office/drawing/2014/main" id="{1B292627-D110-A318-4119-5E9AC7A02750}"/>
              </a:ext>
            </a:extLst>
          </p:cNvPr>
          <p:cNvSpPr txBox="1"/>
          <p:nvPr/>
        </p:nvSpPr>
        <p:spPr>
          <a:xfrm>
            <a:off x="1148317" y="5857227"/>
            <a:ext cx="7920443" cy="400110"/>
          </a:xfrm>
          <a:prstGeom prst="rect">
            <a:avLst/>
          </a:prstGeom>
          <a:noFill/>
        </p:spPr>
        <p:txBody>
          <a:bodyPr wrap="square" rtlCol="0">
            <a:spAutoFit/>
          </a:bodyPr>
          <a:lstStyle/>
          <a:p>
            <a:r>
              <a:rPr kumimoji="1" lang="ja-JP" altLang="en-US" sz="2000" b="1"/>
              <a:t>もともと工場内で最も厳しい職場だったがダントツ化</a:t>
            </a:r>
          </a:p>
        </p:txBody>
      </p:sp>
    </p:spTree>
    <p:extLst>
      <p:ext uri="{BB962C8B-B14F-4D97-AF65-F5344CB8AC3E}">
        <p14:creationId xmlns:p14="http://schemas.microsoft.com/office/powerpoint/2010/main" val="80225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8A82639-36C9-E34E-58EE-722DF2D98711}"/>
              </a:ext>
            </a:extLst>
          </p:cNvPr>
          <p:cNvSpPr>
            <a:spLocks noGrp="1"/>
          </p:cNvSpPr>
          <p:nvPr>
            <p:ph type="sldNum" sz="quarter" idx="12"/>
          </p:nvPr>
        </p:nvSpPr>
        <p:spPr/>
        <p:txBody>
          <a:bodyPr/>
          <a:lstStyle/>
          <a:p>
            <a:fld id="{D94DA65D-BA49-41A3-8CA3-2EEE4CF4592A}"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83F5F4AD-DEDA-A733-F425-2F5487A582FC}"/>
              </a:ext>
            </a:extLst>
          </p:cNvPr>
          <p:cNvSpPr txBox="1"/>
          <p:nvPr/>
        </p:nvSpPr>
        <p:spPr>
          <a:xfrm>
            <a:off x="312836" y="297137"/>
            <a:ext cx="5311787" cy="461665"/>
          </a:xfrm>
          <a:prstGeom prst="rect">
            <a:avLst/>
          </a:prstGeom>
          <a:noFill/>
        </p:spPr>
        <p:txBody>
          <a:bodyPr wrap="square" rtlCol="0">
            <a:spAutoFit/>
          </a:bodyPr>
          <a:lstStyle/>
          <a:p>
            <a:r>
              <a:rPr kumimoji="1" lang="ja-JP" altLang="en-US" sz="2400"/>
              <a:t>これが現場の醍醐味である！</a:t>
            </a:r>
          </a:p>
        </p:txBody>
      </p:sp>
      <p:cxnSp>
        <p:nvCxnSpPr>
          <p:cNvPr id="6" name="直線コネクタ 5">
            <a:extLst>
              <a:ext uri="{FF2B5EF4-FFF2-40B4-BE49-F238E27FC236}">
                <a16:creationId xmlns:a16="http://schemas.microsoft.com/office/drawing/2014/main" id="{E1B55A2D-3EC5-DDE1-6B85-89515FB4C541}"/>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FD81A775-211E-D56E-B1DE-7081CDFD95D5}"/>
              </a:ext>
            </a:extLst>
          </p:cNvPr>
          <p:cNvSpPr txBox="1"/>
          <p:nvPr/>
        </p:nvSpPr>
        <p:spPr>
          <a:xfrm>
            <a:off x="552702" y="3422980"/>
            <a:ext cx="4938209" cy="1631216"/>
          </a:xfrm>
          <a:prstGeom prst="rect">
            <a:avLst/>
          </a:prstGeom>
          <a:noFill/>
        </p:spPr>
        <p:txBody>
          <a:bodyPr wrap="square">
            <a:spAutoFit/>
          </a:bodyPr>
          <a:lstStyle/>
          <a:p>
            <a:pPr>
              <a:lnSpc>
                <a:spcPct val="200000"/>
              </a:lnSpc>
            </a:pPr>
            <a:r>
              <a:rPr lang="ja-JP" altLang="en-US" sz="2000" b="1"/>
              <a:t>作業者の元気と笑顔</a:t>
            </a:r>
            <a:endParaRPr lang="en-US" altLang="ja-JP" sz="2000" b="1"/>
          </a:p>
          <a:p>
            <a:r>
              <a:rPr lang="ja-JP" altLang="en-US" sz="2000"/>
              <a:t>このメンバーたちは、間違いなく</a:t>
            </a:r>
            <a:endParaRPr lang="en-US" altLang="ja-JP" sz="2000"/>
          </a:p>
          <a:p>
            <a:r>
              <a:rPr lang="ja-JP" altLang="en-US" sz="2000"/>
              <a:t>未来の広瀬工場を、確実な繁栄に導いてくれるであろうという期待を抱いた</a:t>
            </a:r>
          </a:p>
        </p:txBody>
      </p:sp>
      <p:sp>
        <p:nvSpPr>
          <p:cNvPr id="8" name="テキスト ボックス 7">
            <a:extLst>
              <a:ext uri="{FF2B5EF4-FFF2-40B4-BE49-F238E27FC236}">
                <a16:creationId xmlns:a16="http://schemas.microsoft.com/office/drawing/2014/main" id="{520532A0-1342-E493-9E8D-15B00C0F509C}"/>
              </a:ext>
            </a:extLst>
          </p:cNvPr>
          <p:cNvSpPr txBox="1"/>
          <p:nvPr/>
        </p:nvSpPr>
        <p:spPr>
          <a:xfrm>
            <a:off x="532456" y="5340688"/>
            <a:ext cx="5676544" cy="1015663"/>
          </a:xfrm>
          <a:prstGeom prst="rect">
            <a:avLst/>
          </a:prstGeom>
          <a:noFill/>
        </p:spPr>
        <p:txBody>
          <a:bodyPr wrap="square">
            <a:spAutoFit/>
          </a:bodyPr>
          <a:lstStyle/>
          <a:p>
            <a:r>
              <a:rPr lang="ja-JP" altLang="en-US" sz="2000"/>
              <a:t>成果は何か？</a:t>
            </a:r>
            <a:endParaRPr lang="en-US" altLang="ja-JP" sz="2000"/>
          </a:p>
          <a:p>
            <a:r>
              <a:rPr lang="ja-JP" altLang="en-US" sz="2000"/>
              <a:t>出来上がった工程や作業ではなく</a:t>
            </a:r>
            <a:endParaRPr lang="en-US" altLang="ja-JP" sz="2000"/>
          </a:p>
          <a:p>
            <a:r>
              <a:rPr lang="ja-JP" altLang="en-US" sz="2000"/>
              <a:t>そこに至ったプロセスと、関わった人材である</a:t>
            </a:r>
            <a:endParaRPr lang="en-US" altLang="ja-JP" sz="2000"/>
          </a:p>
        </p:txBody>
      </p:sp>
      <p:grpSp>
        <p:nvGrpSpPr>
          <p:cNvPr id="2" name="グループ化 1">
            <a:extLst>
              <a:ext uri="{FF2B5EF4-FFF2-40B4-BE49-F238E27FC236}">
                <a16:creationId xmlns:a16="http://schemas.microsoft.com/office/drawing/2014/main" id="{AB7663A8-9D0D-6801-794D-A598ADE4079F}"/>
              </a:ext>
            </a:extLst>
          </p:cNvPr>
          <p:cNvGrpSpPr/>
          <p:nvPr/>
        </p:nvGrpSpPr>
        <p:grpSpPr>
          <a:xfrm>
            <a:off x="7201625" y="4567603"/>
            <a:ext cx="1797374" cy="1548036"/>
            <a:chOff x="9087279" y="3192651"/>
            <a:chExt cx="2789798" cy="2325019"/>
          </a:xfrm>
        </p:grpSpPr>
        <p:pic>
          <p:nvPicPr>
            <p:cNvPr id="3" name="図 2">
              <a:extLst>
                <a:ext uri="{FF2B5EF4-FFF2-40B4-BE49-F238E27FC236}">
                  <a16:creationId xmlns:a16="http://schemas.microsoft.com/office/drawing/2014/main" id="{B49787D7-DA5B-F7A5-28F5-411BBC484136}"/>
                </a:ext>
              </a:extLst>
            </p:cNvPr>
            <p:cNvPicPr>
              <a:picLocks noChangeAspect="1"/>
            </p:cNvPicPr>
            <p:nvPr/>
          </p:nvPicPr>
          <p:blipFill>
            <a:blip r:embed="rId3"/>
            <a:stretch>
              <a:fillRect/>
            </a:stretch>
          </p:blipFill>
          <p:spPr>
            <a:xfrm>
              <a:off x="9087279" y="4346740"/>
              <a:ext cx="2789798" cy="1170930"/>
            </a:xfrm>
            <a:prstGeom prst="rect">
              <a:avLst/>
            </a:prstGeom>
          </p:spPr>
        </p:pic>
        <p:sp>
          <p:nvSpPr>
            <p:cNvPr id="9" name="フリーフォーム: 図形 8">
              <a:extLst>
                <a:ext uri="{FF2B5EF4-FFF2-40B4-BE49-F238E27FC236}">
                  <a16:creationId xmlns:a16="http://schemas.microsoft.com/office/drawing/2014/main" id="{BD5C766B-4F08-F3CE-3BF7-9D5B2A5F51AE}"/>
                </a:ext>
              </a:extLst>
            </p:cNvPr>
            <p:cNvSpPr/>
            <p:nvPr/>
          </p:nvSpPr>
          <p:spPr>
            <a:xfrm>
              <a:off x="9885758" y="3685785"/>
              <a:ext cx="1021428" cy="910625"/>
            </a:xfrm>
            <a:custGeom>
              <a:avLst/>
              <a:gdLst>
                <a:gd name="connsiteX0" fmla="*/ 9525 w 790575"/>
                <a:gd name="connsiteY0" fmla="*/ 0 h 742950"/>
                <a:gd name="connsiteX1" fmla="*/ 9525 w 790575"/>
                <a:gd name="connsiteY1" fmla="*/ 257175 h 742950"/>
                <a:gd name="connsiteX2" fmla="*/ 0 w 790575"/>
                <a:gd name="connsiteY2" fmla="*/ 476250 h 742950"/>
                <a:gd name="connsiteX3" fmla="*/ 76200 w 790575"/>
                <a:gd name="connsiteY3" fmla="*/ 638175 h 742950"/>
                <a:gd name="connsiteX4" fmla="*/ 161925 w 790575"/>
                <a:gd name="connsiteY4" fmla="*/ 742950 h 742950"/>
                <a:gd name="connsiteX5" fmla="*/ 561975 w 790575"/>
                <a:gd name="connsiteY5" fmla="*/ 742950 h 742950"/>
                <a:gd name="connsiteX6" fmla="*/ 676275 w 790575"/>
                <a:gd name="connsiteY6" fmla="*/ 638175 h 742950"/>
                <a:gd name="connsiteX7" fmla="*/ 790575 w 790575"/>
                <a:gd name="connsiteY7" fmla="*/ 514350 h 742950"/>
                <a:gd name="connsiteX8" fmla="*/ 790575 w 790575"/>
                <a:gd name="connsiteY8" fmla="*/ 428625 h 742950"/>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676275 w 790575"/>
                <a:gd name="connsiteY6" fmla="*/ 847306 h 952081"/>
                <a:gd name="connsiteX7" fmla="*/ 790575 w 790575"/>
                <a:gd name="connsiteY7" fmla="*/ 723481 h 952081"/>
                <a:gd name="connsiteX8" fmla="*/ 790575 w 790575"/>
                <a:gd name="connsiteY8" fmla="*/ 637756 h 952081"/>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710321 w 790575"/>
                <a:gd name="connsiteY6" fmla="*/ 907058 h 952081"/>
                <a:gd name="connsiteX7" fmla="*/ 790575 w 790575"/>
                <a:gd name="connsiteY7" fmla="*/ 723481 h 952081"/>
                <a:gd name="connsiteX8" fmla="*/ 790575 w 790575"/>
                <a:gd name="connsiteY8" fmla="*/ 637756 h 95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952081">
                  <a:moveTo>
                    <a:pt x="26548" y="0"/>
                  </a:moveTo>
                  <a:lnTo>
                    <a:pt x="9525" y="466306"/>
                  </a:lnTo>
                  <a:lnTo>
                    <a:pt x="0" y="685381"/>
                  </a:lnTo>
                  <a:lnTo>
                    <a:pt x="76200" y="847306"/>
                  </a:lnTo>
                  <a:lnTo>
                    <a:pt x="161925" y="952081"/>
                  </a:lnTo>
                  <a:lnTo>
                    <a:pt x="561975" y="952081"/>
                  </a:lnTo>
                  <a:lnTo>
                    <a:pt x="710321" y="907058"/>
                  </a:lnTo>
                  <a:lnTo>
                    <a:pt x="790575" y="723481"/>
                  </a:lnTo>
                  <a:lnTo>
                    <a:pt x="790575" y="637756"/>
                  </a:lnTo>
                </a:path>
              </a:pathLst>
            </a:cu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19B00E74-FF12-294E-98AF-22C33B2CF62F}"/>
                </a:ext>
              </a:extLst>
            </p:cNvPr>
            <p:cNvSpPr/>
            <p:nvPr/>
          </p:nvSpPr>
          <p:spPr>
            <a:xfrm>
              <a:off x="9952432" y="3675741"/>
              <a:ext cx="1021428" cy="8243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907766A7-6B1F-CBA9-28CC-BFD57BFA91DA}"/>
                </a:ext>
              </a:extLst>
            </p:cNvPr>
            <p:cNvSpPr/>
            <p:nvPr/>
          </p:nvSpPr>
          <p:spPr>
            <a:xfrm>
              <a:off x="10161064" y="4082816"/>
              <a:ext cx="277213" cy="232889"/>
            </a:xfrm>
            <a:custGeom>
              <a:avLst/>
              <a:gdLst>
                <a:gd name="connsiteX0" fmla="*/ 123825 w 495300"/>
                <a:gd name="connsiteY0" fmla="*/ 0 h 381000"/>
                <a:gd name="connsiteX1" fmla="*/ 85725 w 495300"/>
                <a:gd name="connsiteY1" fmla="*/ 142875 h 381000"/>
                <a:gd name="connsiteX2" fmla="*/ 9525 w 495300"/>
                <a:gd name="connsiteY2" fmla="*/ 209550 h 381000"/>
                <a:gd name="connsiteX3" fmla="*/ 0 w 495300"/>
                <a:gd name="connsiteY3" fmla="*/ 295275 h 381000"/>
                <a:gd name="connsiteX4" fmla="*/ 76200 w 495300"/>
                <a:gd name="connsiteY4" fmla="*/ 381000 h 381000"/>
                <a:gd name="connsiteX5" fmla="*/ 133350 w 495300"/>
                <a:gd name="connsiteY5" fmla="*/ 381000 h 381000"/>
                <a:gd name="connsiteX6" fmla="*/ 200025 w 495300"/>
                <a:gd name="connsiteY6" fmla="*/ 381000 h 381000"/>
                <a:gd name="connsiteX7" fmla="*/ 333375 w 495300"/>
                <a:gd name="connsiteY7" fmla="*/ 381000 h 381000"/>
                <a:gd name="connsiteX8" fmla="*/ 457200 w 495300"/>
                <a:gd name="connsiteY8" fmla="*/ 371475 h 381000"/>
                <a:gd name="connsiteX9" fmla="*/ 495300 w 495300"/>
                <a:gd name="connsiteY9" fmla="*/ 247650 h 381000"/>
                <a:gd name="connsiteX10" fmla="*/ 476250 w 495300"/>
                <a:gd name="connsiteY10" fmla="*/ 180975 h 381000"/>
                <a:gd name="connsiteX11" fmla="*/ 438150 w 495300"/>
                <a:gd name="connsiteY11" fmla="*/ 1524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300" h="381000">
                  <a:moveTo>
                    <a:pt x="123825" y="0"/>
                  </a:moveTo>
                  <a:lnTo>
                    <a:pt x="85725" y="142875"/>
                  </a:lnTo>
                  <a:lnTo>
                    <a:pt x="9525" y="209550"/>
                  </a:lnTo>
                  <a:lnTo>
                    <a:pt x="0" y="295275"/>
                  </a:lnTo>
                  <a:lnTo>
                    <a:pt x="76200" y="381000"/>
                  </a:lnTo>
                  <a:lnTo>
                    <a:pt x="133350" y="381000"/>
                  </a:lnTo>
                  <a:lnTo>
                    <a:pt x="200025" y="381000"/>
                  </a:lnTo>
                  <a:lnTo>
                    <a:pt x="333375" y="381000"/>
                  </a:lnTo>
                  <a:lnTo>
                    <a:pt x="457200" y="371475"/>
                  </a:lnTo>
                  <a:lnTo>
                    <a:pt x="495300" y="247650"/>
                  </a:lnTo>
                  <a:lnTo>
                    <a:pt x="476250" y="180975"/>
                  </a:lnTo>
                  <a:lnTo>
                    <a:pt x="438150" y="15240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0D54E73E-AD42-3B3F-E508-3BBD1870BEE5}"/>
                </a:ext>
              </a:extLst>
            </p:cNvPr>
            <p:cNvSpPr/>
            <p:nvPr/>
          </p:nvSpPr>
          <p:spPr>
            <a:xfrm>
              <a:off x="10131726" y="4471290"/>
              <a:ext cx="373172" cy="40756"/>
            </a:xfrm>
            <a:custGeom>
              <a:avLst/>
              <a:gdLst>
                <a:gd name="connsiteX0" fmla="*/ 0 w 666750"/>
                <a:gd name="connsiteY0" fmla="*/ 0 h 66675"/>
                <a:gd name="connsiteX1" fmla="*/ 0 w 666750"/>
                <a:gd name="connsiteY1" fmla="*/ 0 h 66675"/>
                <a:gd name="connsiteX2" fmla="*/ 219075 w 666750"/>
                <a:gd name="connsiteY2" fmla="*/ 28575 h 66675"/>
                <a:gd name="connsiteX3" fmla="*/ 504825 w 666750"/>
                <a:gd name="connsiteY3" fmla="*/ 47625 h 66675"/>
                <a:gd name="connsiteX4" fmla="*/ 666750 w 666750"/>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66675">
                  <a:moveTo>
                    <a:pt x="0" y="0"/>
                  </a:moveTo>
                  <a:lnTo>
                    <a:pt x="0" y="0"/>
                  </a:lnTo>
                  <a:lnTo>
                    <a:pt x="219075" y="28575"/>
                  </a:lnTo>
                  <a:lnTo>
                    <a:pt x="504825" y="47625"/>
                  </a:lnTo>
                  <a:lnTo>
                    <a:pt x="666750" y="6667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353A82B6-B412-B605-2952-7B7FCA4DF69F}"/>
                </a:ext>
              </a:extLst>
            </p:cNvPr>
            <p:cNvSpPr/>
            <p:nvPr/>
          </p:nvSpPr>
          <p:spPr>
            <a:xfrm rot="20472737">
              <a:off x="9966254" y="3847040"/>
              <a:ext cx="277213" cy="82910"/>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E0D94673-DF8E-D30F-19EE-C8CBC69CA3DB}"/>
                </a:ext>
              </a:extLst>
            </p:cNvPr>
            <p:cNvSpPr/>
            <p:nvPr/>
          </p:nvSpPr>
          <p:spPr>
            <a:xfrm rot="1381920" flipH="1">
              <a:off x="10411777" y="3899904"/>
              <a:ext cx="361156" cy="60944"/>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85D19794-8BFA-0FAC-FBDF-8EA833B6F06E}"/>
                </a:ext>
              </a:extLst>
            </p:cNvPr>
            <p:cNvSpPr/>
            <p:nvPr/>
          </p:nvSpPr>
          <p:spPr>
            <a:xfrm>
              <a:off x="9580957" y="3192651"/>
              <a:ext cx="1419225" cy="685800"/>
            </a:xfrm>
            <a:custGeom>
              <a:avLst/>
              <a:gdLst>
                <a:gd name="connsiteX0" fmla="*/ 304800 w 1447800"/>
                <a:gd name="connsiteY0" fmla="*/ 523875 h 685800"/>
                <a:gd name="connsiteX1" fmla="*/ 304800 w 1447800"/>
                <a:gd name="connsiteY1" fmla="*/ 523875 h 685800"/>
                <a:gd name="connsiteX2" fmla="*/ 419100 w 1447800"/>
                <a:gd name="connsiteY2" fmla="*/ 190500 h 685800"/>
                <a:gd name="connsiteX3" fmla="*/ 838200 w 1447800"/>
                <a:gd name="connsiteY3" fmla="*/ 0 h 685800"/>
                <a:gd name="connsiteX4" fmla="*/ 1323975 w 1447800"/>
                <a:gd name="connsiteY4" fmla="*/ 104775 h 685800"/>
                <a:gd name="connsiteX5" fmla="*/ 1447800 w 1447800"/>
                <a:gd name="connsiteY5" fmla="*/ 361950 h 685800"/>
                <a:gd name="connsiteX6" fmla="*/ 1438275 w 1447800"/>
                <a:gd name="connsiteY6" fmla="*/ 685800 h 685800"/>
                <a:gd name="connsiteX7" fmla="*/ 1076325 w 1447800"/>
                <a:gd name="connsiteY7" fmla="*/ 609600 h 685800"/>
                <a:gd name="connsiteX8" fmla="*/ 466725 w 1447800"/>
                <a:gd name="connsiteY8" fmla="*/ 600075 h 685800"/>
                <a:gd name="connsiteX9" fmla="*/ 190500 w 1447800"/>
                <a:gd name="connsiteY9" fmla="*/ 619125 h 685800"/>
                <a:gd name="connsiteX10" fmla="*/ 0 w 1447800"/>
                <a:gd name="connsiteY10" fmla="*/ 657225 h 685800"/>
                <a:gd name="connsiteX11" fmla="*/ 304800 w 1447800"/>
                <a:gd name="connsiteY11" fmla="*/ 5238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685800">
                  <a:moveTo>
                    <a:pt x="304800" y="523875"/>
                  </a:moveTo>
                  <a:lnTo>
                    <a:pt x="304800" y="523875"/>
                  </a:lnTo>
                  <a:lnTo>
                    <a:pt x="419100" y="190500"/>
                  </a:lnTo>
                  <a:lnTo>
                    <a:pt x="838200" y="0"/>
                  </a:lnTo>
                  <a:lnTo>
                    <a:pt x="1323975" y="104775"/>
                  </a:lnTo>
                  <a:lnTo>
                    <a:pt x="1447800" y="361950"/>
                  </a:lnTo>
                  <a:lnTo>
                    <a:pt x="1438275" y="685800"/>
                  </a:lnTo>
                  <a:lnTo>
                    <a:pt x="1076325" y="609600"/>
                  </a:lnTo>
                  <a:lnTo>
                    <a:pt x="466725" y="600075"/>
                  </a:lnTo>
                  <a:lnTo>
                    <a:pt x="190500" y="619125"/>
                  </a:lnTo>
                  <a:lnTo>
                    <a:pt x="0" y="657225"/>
                  </a:lnTo>
                  <a:lnTo>
                    <a:pt x="304800" y="523875"/>
                  </a:ln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2F80A9DF-BB58-61E3-CAC5-A62ABC69A6E1}"/>
                </a:ext>
              </a:extLst>
            </p:cNvPr>
            <p:cNvSpPr/>
            <p:nvPr/>
          </p:nvSpPr>
          <p:spPr>
            <a:xfrm>
              <a:off x="9910165" y="3609586"/>
              <a:ext cx="180975" cy="38100"/>
            </a:xfrm>
            <a:custGeom>
              <a:avLst/>
              <a:gdLst>
                <a:gd name="connsiteX0" fmla="*/ 0 w 180975"/>
                <a:gd name="connsiteY0" fmla="*/ 38100 h 38100"/>
                <a:gd name="connsiteX1" fmla="*/ 180975 w 180975"/>
                <a:gd name="connsiteY1" fmla="*/ 0 h 38100"/>
              </a:gdLst>
              <a:ahLst/>
              <a:cxnLst>
                <a:cxn ang="0">
                  <a:pos x="connsiteX0" y="connsiteY0"/>
                </a:cxn>
                <a:cxn ang="0">
                  <a:pos x="connsiteX1" y="connsiteY1"/>
                </a:cxn>
              </a:cxnLst>
              <a:rect l="l" t="t" r="r" b="b"/>
              <a:pathLst>
                <a:path w="180975" h="38100">
                  <a:moveTo>
                    <a:pt x="0" y="38100"/>
                  </a:moveTo>
                  <a:lnTo>
                    <a:pt x="180975" y="0"/>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85E150A4-E763-CC7A-1C77-8F52A4E61594}"/>
                </a:ext>
              </a:extLst>
            </p:cNvPr>
            <p:cNvSpPr/>
            <p:nvPr/>
          </p:nvSpPr>
          <p:spPr>
            <a:xfrm>
              <a:off x="10504897" y="3609586"/>
              <a:ext cx="486892" cy="108285"/>
            </a:xfrm>
            <a:custGeom>
              <a:avLst/>
              <a:gdLst>
                <a:gd name="connsiteX0" fmla="*/ 0 w 714375"/>
                <a:gd name="connsiteY0" fmla="*/ 0 h 104775"/>
                <a:gd name="connsiteX1" fmla="*/ 371475 w 714375"/>
                <a:gd name="connsiteY1" fmla="*/ 28575 h 104775"/>
                <a:gd name="connsiteX2" fmla="*/ 714375 w 714375"/>
                <a:gd name="connsiteY2" fmla="*/ 104775 h 104775"/>
              </a:gdLst>
              <a:ahLst/>
              <a:cxnLst>
                <a:cxn ang="0">
                  <a:pos x="connsiteX0" y="connsiteY0"/>
                </a:cxn>
                <a:cxn ang="0">
                  <a:pos x="connsiteX1" y="connsiteY1"/>
                </a:cxn>
                <a:cxn ang="0">
                  <a:pos x="connsiteX2" y="connsiteY2"/>
                </a:cxn>
              </a:cxnLst>
              <a:rect l="l" t="t" r="r" b="b"/>
              <a:pathLst>
                <a:path w="714375" h="104775">
                  <a:moveTo>
                    <a:pt x="0" y="0"/>
                  </a:moveTo>
                  <a:lnTo>
                    <a:pt x="371475" y="28575"/>
                  </a:lnTo>
                  <a:lnTo>
                    <a:pt x="714375" y="104775"/>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482CF83-FC7E-CBD5-B8EC-23076A643DDB}"/>
                </a:ext>
              </a:extLst>
            </p:cNvPr>
            <p:cNvSpPr txBox="1"/>
            <p:nvPr/>
          </p:nvSpPr>
          <p:spPr>
            <a:xfrm>
              <a:off x="9933604" y="3287061"/>
              <a:ext cx="954754" cy="215443"/>
            </a:xfrm>
            <a:prstGeom prst="rect">
              <a:avLst/>
            </a:prstGeom>
            <a:noFill/>
          </p:spPr>
          <p:txBody>
            <a:bodyPr wrap="square" rtlCol="0">
              <a:spAutoFit/>
            </a:bodyPr>
            <a:lstStyle/>
            <a:p>
              <a:r>
                <a:rPr kumimoji="1" lang="en-US" altLang="ja-JP" sz="800" b="1">
                  <a:solidFill>
                    <a:srgbClr val="FF0000"/>
                  </a:solidFill>
                </a:rPr>
                <a:t>TOYOTA</a:t>
              </a:r>
              <a:endParaRPr kumimoji="1" lang="ja-JP" altLang="en-US" sz="800" b="1">
                <a:solidFill>
                  <a:srgbClr val="FF0000"/>
                </a:solidFill>
              </a:endParaRPr>
            </a:p>
          </p:txBody>
        </p:sp>
        <p:sp>
          <p:nvSpPr>
            <p:cNvPr id="19" name="フリーフォーム: 図形 18">
              <a:extLst>
                <a:ext uri="{FF2B5EF4-FFF2-40B4-BE49-F238E27FC236}">
                  <a16:creationId xmlns:a16="http://schemas.microsoft.com/office/drawing/2014/main" id="{D2BF98D3-E71E-5D92-C99B-DB94A1FA1BC8}"/>
                </a:ext>
              </a:extLst>
            </p:cNvPr>
            <p:cNvSpPr/>
            <p:nvPr/>
          </p:nvSpPr>
          <p:spPr>
            <a:xfrm>
              <a:off x="10855718" y="3866242"/>
              <a:ext cx="121635" cy="449463"/>
            </a:xfrm>
            <a:custGeom>
              <a:avLst/>
              <a:gdLst>
                <a:gd name="connsiteX0" fmla="*/ 19050 w 142875"/>
                <a:gd name="connsiteY0" fmla="*/ 66675 h 552450"/>
                <a:gd name="connsiteX1" fmla="*/ 28575 w 142875"/>
                <a:gd name="connsiteY1" fmla="*/ 219075 h 552450"/>
                <a:gd name="connsiteX2" fmla="*/ 9525 w 142875"/>
                <a:gd name="connsiteY2" fmla="*/ 323850 h 552450"/>
                <a:gd name="connsiteX3" fmla="*/ 57150 w 142875"/>
                <a:gd name="connsiteY3" fmla="*/ 219075 h 552450"/>
                <a:gd name="connsiteX4" fmla="*/ 57150 w 142875"/>
                <a:gd name="connsiteY4" fmla="*/ 457200 h 552450"/>
                <a:gd name="connsiteX5" fmla="*/ 95250 w 142875"/>
                <a:gd name="connsiteY5" fmla="*/ 266700 h 552450"/>
                <a:gd name="connsiteX6" fmla="*/ 66675 w 142875"/>
                <a:gd name="connsiteY6" fmla="*/ 552450 h 552450"/>
                <a:gd name="connsiteX7" fmla="*/ 133350 w 142875"/>
                <a:gd name="connsiteY7" fmla="*/ 314325 h 552450"/>
                <a:gd name="connsiteX8" fmla="*/ 142875 w 142875"/>
                <a:gd name="connsiteY8" fmla="*/ 19050 h 552450"/>
                <a:gd name="connsiteX9" fmla="*/ 0 w 142875"/>
                <a:gd name="connsiteY9" fmla="*/ 0 h 552450"/>
                <a:gd name="connsiteX10" fmla="*/ 19050 w 142875"/>
                <a:gd name="connsiteY10" fmla="*/ 6667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552450">
                  <a:moveTo>
                    <a:pt x="19050" y="66675"/>
                  </a:moveTo>
                  <a:lnTo>
                    <a:pt x="28575" y="219075"/>
                  </a:lnTo>
                  <a:lnTo>
                    <a:pt x="9525" y="323850"/>
                  </a:lnTo>
                  <a:lnTo>
                    <a:pt x="57150" y="219075"/>
                  </a:lnTo>
                  <a:lnTo>
                    <a:pt x="57150" y="457200"/>
                  </a:lnTo>
                  <a:lnTo>
                    <a:pt x="95250" y="266700"/>
                  </a:lnTo>
                  <a:lnTo>
                    <a:pt x="66675" y="552450"/>
                  </a:lnTo>
                  <a:lnTo>
                    <a:pt x="133350" y="314325"/>
                  </a:lnTo>
                  <a:lnTo>
                    <a:pt x="142875" y="19050"/>
                  </a:lnTo>
                  <a:lnTo>
                    <a:pt x="0" y="0"/>
                  </a:lnTo>
                  <a:lnTo>
                    <a:pt x="19050" y="66675"/>
                  </a:lnTo>
                  <a:close/>
                </a:path>
              </a:pathLst>
            </a:cu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B7BC6362-F835-53D9-F0CD-7BD6317071E0}"/>
                </a:ext>
              </a:extLst>
            </p:cNvPr>
            <p:cNvSpPr/>
            <p:nvPr/>
          </p:nvSpPr>
          <p:spPr>
            <a:xfrm>
              <a:off x="10859000" y="4057645"/>
              <a:ext cx="95250" cy="277494"/>
            </a:xfrm>
            <a:custGeom>
              <a:avLst/>
              <a:gdLst>
                <a:gd name="connsiteX0" fmla="*/ 0 w 161925"/>
                <a:gd name="connsiteY0" fmla="*/ 66675 h 400050"/>
                <a:gd name="connsiteX1" fmla="*/ 0 w 161925"/>
                <a:gd name="connsiteY1" fmla="*/ 66675 h 400050"/>
                <a:gd name="connsiteX2" fmla="*/ 95250 w 161925"/>
                <a:gd name="connsiteY2" fmla="*/ 0 h 400050"/>
                <a:gd name="connsiteX3" fmla="*/ 142875 w 161925"/>
                <a:gd name="connsiteY3" fmla="*/ 28575 h 400050"/>
                <a:gd name="connsiteX4" fmla="*/ 161925 w 161925"/>
                <a:gd name="connsiteY4" fmla="*/ 95250 h 400050"/>
                <a:gd name="connsiteX5" fmla="*/ 142875 w 161925"/>
                <a:gd name="connsiteY5" fmla="*/ 219075 h 400050"/>
                <a:gd name="connsiteX6" fmla="*/ 38100 w 16192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00050">
                  <a:moveTo>
                    <a:pt x="0" y="66675"/>
                  </a:moveTo>
                  <a:lnTo>
                    <a:pt x="0" y="66675"/>
                  </a:lnTo>
                  <a:lnTo>
                    <a:pt x="95250" y="0"/>
                  </a:lnTo>
                  <a:lnTo>
                    <a:pt x="142875" y="28575"/>
                  </a:lnTo>
                  <a:lnTo>
                    <a:pt x="161925" y="95250"/>
                  </a:lnTo>
                  <a:lnTo>
                    <a:pt x="142875" y="219075"/>
                  </a:lnTo>
                  <a:lnTo>
                    <a:pt x="38100" y="400050"/>
                  </a:lnTo>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弧 20">
              <a:extLst>
                <a:ext uri="{FF2B5EF4-FFF2-40B4-BE49-F238E27FC236}">
                  <a16:creationId xmlns:a16="http://schemas.microsoft.com/office/drawing/2014/main" id="{9DD78113-6FB8-F568-83CD-39978A91BAAB}"/>
                </a:ext>
              </a:extLst>
            </p:cNvPr>
            <p:cNvSpPr/>
            <p:nvPr/>
          </p:nvSpPr>
          <p:spPr>
            <a:xfrm>
              <a:off x="9944626" y="3979668"/>
              <a:ext cx="279826" cy="246632"/>
            </a:xfrm>
            <a:prstGeom prst="arc">
              <a:avLst>
                <a:gd name="adj1" fmla="val 186030"/>
                <a:gd name="adj2" fmla="val 82847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円弧 21">
              <a:extLst>
                <a:ext uri="{FF2B5EF4-FFF2-40B4-BE49-F238E27FC236}">
                  <a16:creationId xmlns:a16="http://schemas.microsoft.com/office/drawing/2014/main" id="{8D08B430-1573-C3CA-C48E-760016A9EE30}"/>
                </a:ext>
              </a:extLst>
            </p:cNvPr>
            <p:cNvSpPr/>
            <p:nvPr/>
          </p:nvSpPr>
          <p:spPr>
            <a:xfrm>
              <a:off x="10410981" y="4026821"/>
              <a:ext cx="279826" cy="246632"/>
            </a:xfrm>
            <a:prstGeom prst="arc">
              <a:avLst>
                <a:gd name="adj1" fmla="val 1470404"/>
                <a:gd name="adj2" fmla="val 98280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46AA3CB0-7AC2-1385-249E-FFB749BF502A}"/>
                </a:ext>
              </a:extLst>
            </p:cNvPr>
            <p:cNvCxnSpPr>
              <a:cxnSpLocks/>
            </p:cNvCxnSpPr>
            <p:nvPr/>
          </p:nvCxnSpPr>
          <p:spPr>
            <a:xfrm flipV="1">
              <a:off x="10482178" y="4003670"/>
              <a:ext cx="152148" cy="4769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8446532B-CD5B-54BD-2743-75F0352B6E1E}"/>
                </a:ext>
              </a:extLst>
            </p:cNvPr>
            <p:cNvCxnSpPr>
              <a:cxnSpLocks/>
            </p:cNvCxnSpPr>
            <p:nvPr/>
          </p:nvCxnSpPr>
          <p:spPr>
            <a:xfrm>
              <a:off x="10050228" y="3993740"/>
              <a:ext cx="136549" cy="47716"/>
            </a:xfrm>
            <a:prstGeom prst="line">
              <a:avLst/>
            </a:prstGeom>
          </p:spPr>
          <p:style>
            <a:lnRef idx="1">
              <a:schemeClr val="dk1"/>
            </a:lnRef>
            <a:fillRef idx="0">
              <a:schemeClr val="dk1"/>
            </a:fillRef>
            <a:effectRef idx="0">
              <a:schemeClr val="dk1"/>
            </a:effectRef>
            <a:fontRef idx="minor">
              <a:schemeClr val="tx1"/>
            </a:fontRef>
          </p:style>
        </p:cxnSp>
      </p:grpSp>
      <p:grpSp>
        <p:nvGrpSpPr>
          <p:cNvPr id="25" name="グループ化 24">
            <a:extLst>
              <a:ext uri="{FF2B5EF4-FFF2-40B4-BE49-F238E27FC236}">
                <a16:creationId xmlns:a16="http://schemas.microsoft.com/office/drawing/2014/main" id="{E6DC7C2B-4736-557C-EA83-61A2BA629AAC}"/>
              </a:ext>
            </a:extLst>
          </p:cNvPr>
          <p:cNvGrpSpPr/>
          <p:nvPr/>
        </p:nvGrpSpPr>
        <p:grpSpPr>
          <a:xfrm>
            <a:off x="5721368" y="3772513"/>
            <a:ext cx="1634129" cy="1432818"/>
            <a:chOff x="6364814" y="4495734"/>
            <a:chExt cx="1797374" cy="1578460"/>
          </a:xfrm>
        </p:grpSpPr>
        <p:pic>
          <p:nvPicPr>
            <p:cNvPr id="26" name="図 25">
              <a:extLst>
                <a:ext uri="{FF2B5EF4-FFF2-40B4-BE49-F238E27FC236}">
                  <a16:creationId xmlns:a16="http://schemas.microsoft.com/office/drawing/2014/main" id="{8CA634C6-9935-CB41-3E51-E82FBEAFB4A0}"/>
                </a:ext>
              </a:extLst>
            </p:cNvPr>
            <p:cNvPicPr>
              <a:picLocks noChangeAspect="1"/>
            </p:cNvPicPr>
            <p:nvPr/>
          </p:nvPicPr>
          <p:blipFill>
            <a:blip r:embed="rId3"/>
            <a:stretch>
              <a:fillRect/>
            </a:stretch>
          </p:blipFill>
          <p:spPr>
            <a:xfrm>
              <a:off x="6364814" y="5345130"/>
              <a:ext cx="1797374" cy="729064"/>
            </a:xfrm>
            <a:prstGeom prst="rect">
              <a:avLst/>
            </a:prstGeom>
          </p:spPr>
        </p:pic>
        <p:sp>
          <p:nvSpPr>
            <p:cNvPr id="27" name="フリーフォーム: 図形 26">
              <a:extLst>
                <a:ext uri="{FF2B5EF4-FFF2-40B4-BE49-F238E27FC236}">
                  <a16:creationId xmlns:a16="http://schemas.microsoft.com/office/drawing/2014/main" id="{E4751028-E387-D432-8509-516B1B09948B}"/>
                </a:ext>
              </a:extLst>
            </p:cNvPr>
            <p:cNvSpPr/>
            <p:nvPr/>
          </p:nvSpPr>
          <p:spPr>
            <a:xfrm>
              <a:off x="6864610" y="4802777"/>
              <a:ext cx="658072" cy="641197"/>
            </a:xfrm>
            <a:custGeom>
              <a:avLst/>
              <a:gdLst>
                <a:gd name="connsiteX0" fmla="*/ 9525 w 790575"/>
                <a:gd name="connsiteY0" fmla="*/ 0 h 742950"/>
                <a:gd name="connsiteX1" fmla="*/ 9525 w 790575"/>
                <a:gd name="connsiteY1" fmla="*/ 257175 h 742950"/>
                <a:gd name="connsiteX2" fmla="*/ 0 w 790575"/>
                <a:gd name="connsiteY2" fmla="*/ 476250 h 742950"/>
                <a:gd name="connsiteX3" fmla="*/ 76200 w 790575"/>
                <a:gd name="connsiteY3" fmla="*/ 638175 h 742950"/>
                <a:gd name="connsiteX4" fmla="*/ 161925 w 790575"/>
                <a:gd name="connsiteY4" fmla="*/ 742950 h 742950"/>
                <a:gd name="connsiteX5" fmla="*/ 561975 w 790575"/>
                <a:gd name="connsiteY5" fmla="*/ 742950 h 742950"/>
                <a:gd name="connsiteX6" fmla="*/ 676275 w 790575"/>
                <a:gd name="connsiteY6" fmla="*/ 638175 h 742950"/>
                <a:gd name="connsiteX7" fmla="*/ 790575 w 790575"/>
                <a:gd name="connsiteY7" fmla="*/ 514350 h 742950"/>
                <a:gd name="connsiteX8" fmla="*/ 790575 w 790575"/>
                <a:gd name="connsiteY8" fmla="*/ 428625 h 742950"/>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676275 w 790575"/>
                <a:gd name="connsiteY6" fmla="*/ 847306 h 952081"/>
                <a:gd name="connsiteX7" fmla="*/ 790575 w 790575"/>
                <a:gd name="connsiteY7" fmla="*/ 723481 h 952081"/>
                <a:gd name="connsiteX8" fmla="*/ 790575 w 790575"/>
                <a:gd name="connsiteY8" fmla="*/ 637756 h 952081"/>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710321 w 790575"/>
                <a:gd name="connsiteY6" fmla="*/ 907058 h 952081"/>
                <a:gd name="connsiteX7" fmla="*/ 790575 w 790575"/>
                <a:gd name="connsiteY7" fmla="*/ 723481 h 952081"/>
                <a:gd name="connsiteX8" fmla="*/ 790575 w 790575"/>
                <a:gd name="connsiteY8" fmla="*/ 637756 h 952081"/>
                <a:gd name="connsiteX0" fmla="*/ 26548 w 790575"/>
                <a:gd name="connsiteY0" fmla="*/ 0 h 1022955"/>
                <a:gd name="connsiteX1" fmla="*/ 9525 w 790575"/>
                <a:gd name="connsiteY1" fmla="*/ 466306 h 1022955"/>
                <a:gd name="connsiteX2" fmla="*/ 0 w 790575"/>
                <a:gd name="connsiteY2" fmla="*/ 685381 h 1022955"/>
                <a:gd name="connsiteX3" fmla="*/ 76200 w 790575"/>
                <a:gd name="connsiteY3" fmla="*/ 847306 h 1022955"/>
                <a:gd name="connsiteX4" fmla="*/ 161925 w 790575"/>
                <a:gd name="connsiteY4" fmla="*/ 952081 h 1022955"/>
                <a:gd name="connsiteX5" fmla="*/ 375262 w 790575"/>
                <a:gd name="connsiteY5" fmla="*/ 1022955 h 1022955"/>
                <a:gd name="connsiteX6" fmla="*/ 561975 w 790575"/>
                <a:gd name="connsiteY6" fmla="*/ 952081 h 1022955"/>
                <a:gd name="connsiteX7" fmla="*/ 710321 w 790575"/>
                <a:gd name="connsiteY7" fmla="*/ 907058 h 1022955"/>
                <a:gd name="connsiteX8" fmla="*/ 790575 w 790575"/>
                <a:gd name="connsiteY8" fmla="*/ 723481 h 1022955"/>
                <a:gd name="connsiteX9" fmla="*/ 790575 w 790575"/>
                <a:gd name="connsiteY9" fmla="*/ 637756 h 10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5" h="1022955">
                  <a:moveTo>
                    <a:pt x="26548" y="0"/>
                  </a:moveTo>
                  <a:lnTo>
                    <a:pt x="9525" y="466306"/>
                  </a:lnTo>
                  <a:lnTo>
                    <a:pt x="0" y="685381"/>
                  </a:lnTo>
                  <a:lnTo>
                    <a:pt x="76200" y="847306"/>
                  </a:lnTo>
                  <a:lnTo>
                    <a:pt x="161925" y="952081"/>
                  </a:lnTo>
                  <a:cubicBezTo>
                    <a:pt x="228779" y="951900"/>
                    <a:pt x="308408" y="1023136"/>
                    <a:pt x="375262" y="1022955"/>
                  </a:cubicBezTo>
                  <a:lnTo>
                    <a:pt x="561975" y="952081"/>
                  </a:lnTo>
                  <a:lnTo>
                    <a:pt x="710321" y="907058"/>
                  </a:lnTo>
                  <a:lnTo>
                    <a:pt x="790575" y="723481"/>
                  </a:lnTo>
                  <a:lnTo>
                    <a:pt x="790575" y="637756"/>
                  </a:lnTo>
                </a:path>
              </a:pathLst>
            </a:cu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76ADB6AB-5081-D587-4049-CEE4847902AC}"/>
                </a:ext>
              </a:extLst>
            </p:cNvPr>
            <p:cNvSpPr/>
            <p:nvPr/>
          </p:nvSpPr>
          <p:spPr>
            <a:xfrm>
              <a:off x="6907566" y="4796524"/>
              <a:ext cx="658072" cy="51328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E5CEC996-847C-CA04-830E-501761C1DD06}"/>
                </a:ext>
              </a:extLst>
            </p:cNvPr>
            <p:cNvSpPr/>
            <p:nvPr/>
          </p:nvSpPr>
          <p:spPr>
            <a:xfrm>
              <a:off x="7041981" y="5049983"/>
              <a:ext cx="178599" cy="145005"/>
            </a:xfrm>
            <a:custGeom>
              <a:avLst/>
              <a:gdLst>
                <a:gd name="connsiteX0" fmla="*/ 123825 w 495300"/>
                <a:gd name="connsiteY0" fmla="*/ 0 h 381000"/>
                <a:gd name="connsiteX1" fmla="*/ 85725 w 495300"/>
                <a:gd name="connsiteY1" fmla="*/ 142875 h 381000"/>
                <a:gd name="connsiteX2" fmla="*/ 9525 w 495300"/>
                <a:gd name="connsiteY2" fmla="*/ 209550 h 381000"/>
                <a:gd name="connsiteX3" fmla="*/ 0 w 495300"/>
                <a:gd name="connsiteY3" fmla="*/ 295275 h 381000"/>
                <a:gd name="connsiteX4" fmla="*/ 76200 w 495300"/>
                <a:gd name="connsiteY4" fmla="*/ 381000 h 381000"/>
                <a:gd name="connsiteX5" fmla="*/ 133350 w 495300"/>
                <a:gd name="connsiteY5" fmla="*/ 381000 h 381000"/>
                <a:gd name="connsiteX6" fmla="*/ 200025 w 495300"/>
                <a:gd name="connsiteY6" fmla="*/ 381000 h 381000"/>
                <a:gd name="connsiteX7" fmla="*/ 333375 w 495300"/>
                <a:gd name="connsiteY7" fmla="*/ 381000 h 381000"/>
                <a:gd name="connsiteX8" fmla="*/ 457200 w 495300"/>
                <a:gd name="connsiteY8" fmla="*/ 371475 h 381000"/>
                <a:gd name="connsiteX9" fmla="*/ 495300 w 495300"/>
                <a:gd name="connsiteY9" fmla="*/ 247650 h 381000"/>
                <a:gd name="connsiteX10" fmla="*/ 476250 w 495300"/>
                <a:gd name="connsiteY10" fmla="*/ 180975 h 381000"/>
                <a:gd name="connsiteX11" fmla="*/ 438150 w 495300"/>
                <a:gd name="connsiteY11" fmla="*/ 1524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300" h="381000">
                  <a:moveTo>
                    <a:pt x="123825" y="0"/>
                  </a:moveTo>
                  <a:lnTo>
                    <a:pt x="85725" y="142875"/>
                  </a:lnTo>
                  <a:lnTo>
                    <a:pt x="9525" y="209550"/>
                  </a:lnTo>
                  <a:lnTo>
                    <a:pt x="0" y="295275"/>
                  </a:lnTo>
                  <a:lnTo>
                    <a:pt x="76200" y="381000"/>
                  </a:lnTo>
                  <a:lnTo>
                    <a:pt x="133350" y="381000"/>
                  </a:lnTo>
                  <a:lnTo>
                    <a:pt x="200025" y="381000"/>
                  </a:lnTo>
                  <a:lnTo>
                    <a:pt x="333375" y="381000"/>
                  </a:lnTo>
                  <a:lnTo>
                    <a:pt x="457200" y="371475"/>
                  </a:lnTo>
                  <a:lnTo>
                    <a:pt x="495300" y="247650"/>
                  </a:lnTo>
                  <a:lnTo>
                    <a:pt x="476250" y="180975"/>
                  </a:lnTo>
                  <a:lnTo>
                    <a:pt x="438150" y="15240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135C315F-737E-AC2C-920C-6B7B568CA83D}"/>
                </a:ext>
              </a:extLst>
            </p:cNvPr>
            <p:cNvSpPr/>
            <p:nvPr/>
          </p:nvSpPr>
          <p:spPr>
            <a:xfrm>
              <a:off x="7023079" y="5291861"/>
              <a:ext cx="240422" cy="25376"/>
            </a:xfrm>
            <a:custGeom>
              <a:avLst/>
              <a:gdLst>
                <a:gd name="connsiteX0" fmla="*/ 0 w 666750"/>
                <a:gd name="connsiteY0" fmla="*/ 0 h 66675"/>
                <a:gd name="connsiteX1" fmla="*/ 0 w 666750"/>
                <a:gd name="connsiteY1" fmla="*/ 0 h 66675"/>
                <a:gd name="connsiteX2" fmla="*/ 219075 w 666750"/>
                <a:gd name="connsiteY2" fmla="*/ 28575 h 66675"/>
                <a:gd name="connsiteX3" fmla="*/ 504825 w 666750"/>
                <a:gd name="connsiteY3" fmla="*/ 47625 h 66675"/>
                <a:gd name="connsiteX4" fmla="*/ 666750 w 666750"/>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66675">
                  <a:moveTo>
                    <a:pt x="0" y="0"/>
                  </a:moveTo>
                  <a:lnTo>
                    <a:pt x="0" y="0"/>
                  </a:lnTo>
                  <a:lnTo>
                    <a:pt x="219075" y="28575"/>
                  </a:lnTo>
                  <a:lnTo>
                    <a:pt x="504825" y="47625"/>
                  </a:lnTo>
                  <a:lnTo>
                    <a:pt x="666750" y="6667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31C1B946-4A0A-0317-BC3E-CBE2EEC6C0CA}"/>
                </a:ext>
              </a:extLst>
            </p:cNvPr>
            <p:cNvSpPr/>
            <p:nvPr/>
          </p:nvSpPr>
          <p:spPr>
            <a:xfrm rot="20472737">
              <a:off x="7221687" y="4903286"/>
              <a:ext cx="178599" cy="51623"/>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D6ABB644-28D7-2C78-9419-EF0D929D3023}"/>
                </a:ext>
              </a:extLst>
            </p:cNvPr>
            <p:cNvSpPr/>
            <p:nvPr/>
          </p:nvSpPr>
          <p:spPr>
            <a:xfrm rot="1381920" flipH="1">
              <a:off x="6883783" y="4903965"/>
              <a:ext cx="232681" cy="37946"/>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E2E87044-830B-13BE-F89F-30A0FAF18324}"/>
                </a:ext>
              </a:extLst>
            </p:cNvPr>
            <p:cNvSpPr/>
            <p:nvPr/>
          </p:nvSpPr>
          <p:spPr>
            <a:xfrm>
              <a:off x="6668237" y="4495734"/>
              <a:ext cx="914359" cy="427004"/>
            </a:xfrm>
            <a:custGeom>
              <a:avLst/>
              <a:gdLst>
                <a:gd name="connsiteX0" fmla="*/ 304800 w 1447800"/>
                <a:gd name="connsiteY0" fmla="*/ 523875 h 685800"/>
                <a:gd name="connsiteX1" fmla="*/ 304800 w 1447800"/>
                <a:gd name="connsiteY1" fmla="*/ 523875 h 685800"/>
                <a:gd name="connsiteX2" fmla="*/ 419100 w 1447800"/>
                <a:gd name="connsiteY2" fmla="*/ 190500 h 685800"/>
                <a:gd name="connsiteX3" fmla="*/ 838200 w 1447800"/>
                <a:gd name="connsiteY3" fmla="*/ 0 h 685800"/>
                <a:gd name="connsiteX4" fmla="*/ 1323975 w 1447800"/>
                <a:gd name="connsiteY4" fmla="*/ 104775 h 685800"/>
                <a:gd name="connsiteX5" fmla="*/ 1447800 w 1447800"/>
                <a:gd name="connsiteY5" fmla="*/ 361950 h 685800"/>
                <a:gd name="connsiteX6" fmla="*/ 1438275 w 1447800"/>
                <a:gd name="connsiteY6" fmla="*/ 685800 h 685800"/>
                <a:gd name="connsiteX7" fmla="*/ 1076325 w 1447800"/>
                <a:gd name="connsiteY7" fmla="*/ 609600 h 685800"/>
                <a:gd name="connsiteX8" fmla="*/ 466725 w 1447800"/>
                <a:gd name="connsiteY8" fmla="*/ 600075 h 685800"/>
                <a:gd name="connsiteX9" fmla="*/ 190500 w 1447800"/>
                <a:gd name="connsiteY9" fmla="*/ 619125 h 685800"/>
                <a:gd name="connsiteX10" fmla="*/ 0 w 1447800"/>
                <a:gd name="connsiteY10" fmla="*/ 657225 h 685800"/>
                <a:gd name="connsiteX11" fmla="*/ 304800 w 1447800"/>
                <a:gd name="connsiteY11" fmla="*/ 5238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685800">
                  <a:moveTo>
                    <a:pt x="304800" y="523875"/>
                  </a:moveTo>
                  <a:lnTo>
                    <a:pt x="304800" y="523875"/>
                  </a:lnTo>
                  <a:lnTo>
                    <a:pt x="419100" y="190500"/>
                  </a:lnTo>
                  <a:lnTo>
                    <a:pt x="838200" y="0"/>
                  </a:lnTo>
                  <a:lnTo>
                    <a:pt x="1323975" y="104775"/>
                  </a:lnTo>
                  <a:lnTo>
                    <a:pt x="1447800" y="361950"/>
                  </a:lnTo>
                  <a:lnTo>
                    <a:pt x="1438275" y="685800"/>
                  </a:lnTo>
                  <a:lnTo>
                    <a:pt x="1076325" y="609600"/>
                  </a:lnTo>
                  <a:lnTo>
                    <a:pt x="466725" y="600075"/>
                  </a:lnTo>
                  <a:lnTo>
                    <a:pt x="190500" y="619125"/>
                  </a:lnTo>
                  <a:lnTo>
                    <a:pt x="0" y="657225"/>
                  </a:lnTo>
                  <a:lnTo>
                    <a:pt x="304800" y="523875"/>
                  </a:lnTo>
                  <a:close/>
                </a:path>
              </a:pathLst>
            </a:cu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A3BA1AB5-A8F2-17B5-B547-BCF7B5A10F02}"/>
                </a:ext>
              </a:extLst>
            </p:cNvPr>
            <p:cNvSpPr/>
            <p:nvPr/>
          </p:nvSpPr>
          <p:spPr>
            <a:xfrm>
              <a:off x="6880335" y="4755333"/>
              <a:ext cx="116596" cy="23722"/>
            </a:xfrm>
            <a:custGeom>
              <a:avLst/>
              <a:gdLst>
                <a:gd name="connsiteX0" fmla="*/ 0 w 180975"/>
                <a:gd name="connsiteY0" fmla="*/ 38100 h 38100"/>
                <a:gd name="connsiteX1" fmla="*/ 180975 w 180975"/>
                <a:gd name="connsiteY1" fmla="*/ 0 h 38100"/>
              </a:gdLst>
              <a:ahLst/>
              <a:cxnLst>
                <a:cxn ang="0">
                  <a:pos x="connsiteX0" y="connsiteY0"/>
                </a:cxn>
                <a:cxn ang="0">
                  <a:pos x="connsiteX1" y="connsiteY1"/>
                </a:cxn>
              </a:cxnLst>
              <a:rect l="l" t="t" r="r" b="b"/>
              <a:pathLst>
                <a:path w="180975" h="38100">
                  <a:moveTo>
                    <a:pt x="0" y="38100"/>
                  </a:moveTo>
                  <a:lnTo>
                    <a:pt x="180975" y="0"/>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0472B535-10A2-5293-837C-AE4A146F6A9B}"/>
                </a:ext>
              </a:extLst>
            </p:cNvPr>
            <p:cNvSpPr/>
            <p:nvPr/>
          </p:nvSpPr>
          <p:spPr>
            <a:xfrm>
              <a:off x="7263501" y="4755333"/>
              <a:ext cx="313688" cy="67422"/>
            </a:xfrm>
            <a:custGeom>
              <a:avLst/>
              <a:gdLst>
                <a:gd name="connsiteX0" fmla="*/ 0 w 714375"/>
                <a:gd name="connsiteY0" fmla="*/ 0 h 104775"/>
                <a:gd name="connsiteX1" fmla="*/ 371475 w 714375"/>
                <a:gd name="connsiteY1" fmla="*/ 28575 h 104775"/>
                <a:gd name="connsiteX2" fmla="*/ 714375 w 714375"/>
                <a:gd name="connsiteY2" fmla="*/ 104775 h 104775"/>
              </a:gdLst>
              <a:ahLst/>
              <a:cxnLst>
                <a:cxn ang="0">
                  <a:pos x="connsiteX0" y="connsiteY0"/>
                </a:cxn>
                <a:cxn ang="0">
                  <a:pos x="connsiteX1" y="connsiteY1"/>
                </a:cxn>
                <a:cxn ang="0">
                  <a:pos x="connsiteX2" y="connsiteY2"/>
                </a:cxn>
              </a:cxnLst>
              <a:rect l="l" t="t" r="r" b="b"/>
              <a:pathLst>
                <a:path w="714375" h="104775">
                  <a:moveTo>
                    <a:pt x="0" y="0"/>
                  </a:moveTo>
                  <a:lnTo>
                    <a:pt x="371475" y="28575"/>
                  </a:lnTo>
                  <a:lnTo>
                    <a:pt x="714375" y="104775"/>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328B49C8-6106-DBFE-5ABF-3F022F5B1EF0}"/>
                </a:ext>
              </a:extLst>
            </p:cNvPr>
            <p:cNvSpPr txBox="1"/>
            <p:nvPr/>
          </p:nvSpPr>
          <p:spPr>
            <a:xfrm>
              <a:off x="6895436" y="4554517"/>
              <a:ext cx="615116" cy="134143"/>
            </a:xfrm>
            <a:prstGeom prst="rect">
              <a:avLst/>
            </a:prstGeom>
            <a:noFill/>
          </p:spPr>
          <p:txBody>
            <a:bodyPr wrap="square" rtlCol="0">
              <a:spAutoFit/>
            </a:bodyPr>
            <a:lstStyle/>
            <a:p>
              <a:r>
                <a:rPr kumimoji="1" lang="en-US" altLang="ja-JP" sz="800" b="1">
                  <a:solidFill>
                    <a:srgbClr val="FF0000"/>
                  </a:solidFill>
                </a:rPr>
                <a:t>TOYOTA</a:t>
              </a:r>
              <a:endParaRPr kumimoji="1" lang="ja-JP" altLang="en-US" sz="800" b="1">
                <a:solidFill>
                  <a:srgbClr val="FF0000"/>
                </a:solidFill>
              </a:endParaRPr>
            </a:p>
          </p:txBody>
        </p:sp>
        <p:sp>
          <p:nvSpPr>
            <p:cNvPr id="37" name="フリーフォーム: 図形 36">
              <a:extLst>
                <a:ext uri="{FF2B5EF4-FFF2-40B4-BE49-F238E27FC236}">
                  <a16:creationId xmlns:a16="http://schemas.microsoft.com/office/drawing/2014/main" id="{88211F04-3AE0-5903-A577-E8826D16FAFD}"/>
                </a:ext>
              </a:extLst>
            </p:cNvPr>
            <p:cNvSpPr/>
            <p:nvPr/>
          </p:nvSpPr>
          <p:spPr>
            <a:xfrm>
              <a:off x="7489523" y="4915136"/>
              <a:ext cx="78365" cy="279852"/>
            </a:xfrm>
            <a:custGeom>
              <a:avLst/>
              <a:gdLst>
                <a:gd name="connsiteX0" fmla="*/ 19050 w 142875"/>
                <a:gd name="connsiteY0" fmla="*/ 66675 h 552450"/>
                <a:gd name="connsiteX1" fmla="*/ 28575 w 142875"/>
                <a:gd name="connsiteY1" fmla="*/ 219075 h 552450"/>
                <a:gd name="connsiteX2" fmla="*/ 9525 w 142875"/>
                <a:gd name="connsiteY2" fmla="*/ 323850 h 552450"/>
                <a:gd name="connsiteX3" fmla="*/ 57150 w 142875"/>
                <a:gd name="connsiteY3" fmla="*/ 219075 h 552450"/>
                <a:gd name="connsiteX4" fmla="*/ 57150 w 142875"/>
                <a:gd name="connsiteY4" fmla="*/ 457200 h 552450"/>
                <a:gd name="connsiteX5" fmla="*/ 95250 w 142875"/>
                <a:gd name="connsiteY5" fmla="*/ 266700 h 552450"/>
                <a:gd name="connsiteX6" fmla="*/ 66675 w 142875"/>
                <a:gd name="connsiteY6" fmla="*/ 552450 h 552450"/>
                <a:gd name="connsiteX7" fmla="*/ 133350 w 142875"/>
                <a:gd name="connsiteY7" fmla="*/ 314325 h 552450"/>
                <a:gd name="connsiteX8" fmla="*/ 142875 w 142875"/>
                <a:gd name="connsiteY8" fmla="*/ 19050 h 552450"/>
                <a:gd name="connsiteX9" fmla="*/ 0 w 142875"/>
                <a:gd name="connsiteY9" fmla="*/ 0 h 552450"/>
                <a:gd name="connsiteX10" fmla="*/ 19050 w 142875"/>
                <a:gd name="connsiteY10" fmla="*/ 6667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552450">
                  <a:moveTo>
                    <a:pt x="19050" y="66675"/>
                  </a:moveTo>
                  <a:lnTo>
                    <a:pt x="28575" y="219075"/>
                  </a:lnTo>
                  <a:lnTo>
                    <a:pt x="9525" y="323850"/>
                  </a:lnTo>
                  <a:lnTo>
                    <a:pt x="57150" y="219075"/>
                  </a:lnTo>
                  <a:lnTo>
                    <a:pt x="57150" y="457200"/>
                  </a:lnTo>
                  <a:lnTo>
                    <a:pt x="95250" y="266700"/>
                  </a:lnTo>
                  <a:lnTo>
                    <a:pt x="66675" y="552450"/>
                  </a:lnTo>
                  <a:lnTo>
                    <a:pt x="133350" y="314325"/>
                  </a:lnTo>
                  <a:lnTo>
                    <a:pt x="142875" y="19050"/>
                  </a:lnTo>
                  <a:lnTo>
                    <a:pt x="0" y="0"/>
                  </a:lnTo>
                  <a:lnTo>
                    <a:pt x="19050" y="66675"/>
                  </a:lnTo>
                  <a:close/>
                </a:path>
              </a:pathLst>
            </a:cu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BC8502FF-75EE-C515-23C4-1A0E2BEC5EB7}"/>
                </a:ext>
              </a:extLst>
            </p:cNvPr>
            <p:cNvSpPr/>
            <p:nvPr/>
          </p:nvSpPr>
          <p:spPr>
            <a:xfrm>
              <a:off x="7491638" y="5034311"/>
              <a:ext cx="61366" cy="172778"/>
            </a:xfrm>
            <a:custGeom>
              <a:avLst/>
              <a:gdLst>
                <a:gd name="connsiteX0" fmla="*/ 0 w 161925"/>
                <a:gd name="connsiteY0" fmla="*/ 66675 h 400050"/>
                <a:gd name="connsiteX1" fmla="*/ 0 w 161925"/>
                <a:gd name="connsiteY1" fmla="*/ 66675 h 400050"/>
                <a:gd name="connsiteX2" fmla="*/ 95250 w 161925"/>
                <a:gd name="connsiteY2" fmla="*/ 0 h 400050"/>
                <a:gd name="connsiteX3" fmla="*/ 142875 w 161925"/>
                <a:gd name="connsiteY3" fmla="*/ 28575 h 400050"/>
                <a:gd name="connsiteX4" fmla="*/ 161925 w 161925"/>
                <a:gd name="connsiteY4" fmla="*/ 95250 h 400050"/>
                <a:gd name="connsiteX5" fmla="*/ 142875 w 161925"/>
                <a:gd name="connsiteY5" fmla="*/ 219075 h 400050"/>
                <a:gd name="connsiteX6" fmla="*/ 38100 w 16192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00050">
                  <a:moveTo>
                    <a:pt x="0" y="66675"/>
                  </a:moveTo>
                  <a:lnTo>
                    <a:pt x="0" y="66675"/>
                  </a:lnTo>
                  <a:lnTo>
                    <a:pt x="95250" y="0"/>
                  </a:lnTo>
                  <a:lnTo>
                    <a:pt x="142875" y="28575"/>
                  </a:lnTo>
                  <a:lnTo>
                    <a:pt x="161925" y="95250"/>
                  </a:lnTo>
                  <a:lnTo>
                    <a:pt x="142875" y="219075"/>
                  </a:lnTo>
                  <a:lnTo>
                    <a:pt x="38100" y="400050"/>
                  </a:lnTo>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E4079A11-2BC5-5D11-BEB3-7A3AACFF0957}"/>
                </a:ext>
              </a:extLst>
            </p:cNvPr>
            <p:cNvGrpSpPr/>
            <p:nvPr/>
          </p:nvGrpSpPr>
          <p:grpSpPr>
            <a:xfrm>
              <a:off x="6914406" y="4964844"/>
              <a:ext cx="165049" cy="73810"/>
              <a:chOff x="9144000" y="4338083"/>
              <a:chExt cx="265814" cy="132792"/>
            </a:xfrm>
          </p:grpSpPr>
          <p:sp>
            <p:nvSpPr>
              <p:cNvPr id="43" name="楕円 42">
                <a:extLst>
                  <a:ext uri="{FF2B5EF4-FFF2-40B4-BE49-F238E27FC236}">
                    <a16:creationId xmlns:a16="http://schemas.microsoft.com/office/drawing/2014/main" id="{976355C6-03ED-5C20-DA99-791515EB3941}"/>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3552C565-9BBF-617B-9AB7-9149B3D7C4D9}"/>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2F38398C-3D78-FDF6-01D9-5238691DD3FB}"/>
                </a:ext>
              </a:extLst>
            </p:cNvPr>
            <p:cNvGrpSpPr/>
            <p:nvPr/>
          </p:nvGrpSpPr>
          <p:grpSpPr>
            <a:xfrm>
              <a:off x="7226287" y="4989400"/>
              <a:ext cx="165049" cy="73810"/>
              <a:chOff x="9144000" y="4338083"/>
              <a:chExt cx="265814" cy="132792"/>
            </a:xfrm>
          </p:grpSpPr>
          <p:sp>
            <p:nvSpPr>
              <p:cNvPr id="41" name="楕円 40">
                <a:extLst>
                  <a:ext uri="{FF2B5EF4-FFF2-40B4-BE49-F238E27FC236}">
                    <a16:creationId xmlns:a16="http://schemas.microsoft.com/office/drawing/2014/main" id="{E5932E62-B50A-63DF-2D8D-BE47BBCDFE7F}"/>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81D837AD-1B43-CADA-59AD-D011C8B10EED}"/>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sp>
        <p:nvSpPr>
          <p:cNvPr id="45" name="テキスト ボックス 44">
            <a:extLst>
              <a:ext uri="{FF2B5EF4-FFF2-40B4-BE49-F238E27FC236}">
                <a16:creationId xmlns:a16="http://schemas.microsoft.com/office/drawing/2014/main" id="{4065D66C-803B-2465-B27B-6BE1619A4B89}"/>
              </a:ext>
            </a:extLst>
          </p:cNvPr>
          <p:cNvSpPr txBox="1"/>
          <p:nvPr/>
        </p:nvSpPr>
        <p:spPr>
          <a:xfrm>
            <a:off x="2991482" y="1286353"/>
            <a:ext cx="3887530" cy="1123384"/>
          </a:xfrm>
          <a:prstGeom prst="rect">
            <a:avLst/>
          </a:prstGeom>
          <a:noFill/>
        </p:spPr>
        <p:txBody>
          <a:bodyPr wrap="square" rtlCol="0">
            <a:spAutoFit/>
          </a:bodyPr>
          <a:lstStyle/>
          <a:p>
            <a:r>
              <a:rPr kumimoji="1" lang="ja-JP" altLang="en-US" sz="2000" b="1"/>
              <a:t>とうとう１日オール緑達成！</a:t>
            </a:r>
            <a:endParaRPr kumimoji="1" lang="en-US" altLang="ja-JP" sz="2000" b="1"/>
          </a:p>
          <a:p>
            <a:endParaRPr kumimoji="1" lang="en-US" altLang="ja-JP" sz="1050"/>
          </a:p>
          <a:p>
            <a:r>
              <a:rPr kumimoji="1" lang="en-US" altLang="ja-JP"/>
              <a:t>QC</a:t>
            </a:r>
            <a:r>
              <a:rPr kumimoji="1" lang="ja-JP" altLang="en-US"/>
              <a:t>発表会のあと、</a:t>
            </a:r>
            <a:endParaRPr kumimoji="1" lang="en-US" altLang="ja-JP"/>
          </a:p>
          <a:p>
            <a:r>
              <a:rPr kumimoji="1" lang="en-US" altLang="ja-JP"/>
              <a:t>T</a:t>
            </a:r>
            <a:r>
              <a:rPr kumimoji="1" lang="ja-JP" altLang="en-US"/>
              <a:t>工場長は打ち上げに現れた</a:t>
            </a:r>
            <a:endParaRPr kumimoji="1" lang="en-US" altLang="ja-JP"/>
          </a:p>
        </p:txBody>
      </p:sp>
      <p:grpSp>
        <p:nvGrpSpPr>
          <p:cNvPr id="49" name="グループ化 48">
            <a:extLst>
              <a:ext uri="{FF2B5EF4-FFF2-40B4-BE49-F238E27FC236}">
                <a16:creationId xmlns:a16="http://schemas.microsoft.com/office/drawing/2014/main" id="{A0905AAB-3110-87EB-9820-F493E001CABD}"/>
              </a:ext>
            </a:extLst>
          </p:cNvPr>
          <p:cNvGrpSpPr/>
          <p:nvPr/>
        </p:nvGrpSpPr>
        <p:grpSpPr>
          <a:xfrm>
            <a:off x="475582" y="1257439"/>
            <a:ext cx="2144341" cy="2037551"/>
            <a:chOff x="6652231" y="2030728"/>
            <a:chExt cx="2144341" cy="2037551"/>
          </a:xfrm>
        </p:grpSpPr>
        <p:pic>
          <p:nvPicPr>
            <p:cNvPr id="46" name="図 45">
              <a:extLst>
                <a:ext uri="{FF2B5EF4-FFF2-40B4-BE49-F238E27FC236}">
                  <a16:creationId xmlns:a16="http://schemas.microsoft.com/office/drawing/2014/main" id="{360285C2-11AE-78D7-6129-0FF93AB3F807}"/>
                </a:ext>
              </a:extLst>
            </p:cNvPr>
            <p:cNvPicPr>
              <a:picLocks noChangeAspect="1"/>
            </p:cNvPicPr>
            <p:nvPr/>
          </p:nvPicPr>
          <p:blipFill>
            <a:blip r:embed="rId4"/>
            <a:stretch>
              <a:fillRect/>
            </a:stretch>
          </p:blipFill>
          <p:spPr>
            <a:xfrm>
              <a:off x="6652231" y="2030728"/>
              <a:ext cx="2144341" cy="2037551"/>
            </a:xfrm>
            <a:prstGeom prst="rect">
              <a:avLst/>
            </a:prstGeom>
          </p:spPr>
        </p:pic>
        <p:sp>
          <p:nvSpPr>
            <p:cNvPr id="47" name="正方形/長方形 46">
              <a:extLst>
                <a:ext uri="{FF2B5EF4-FFF2-40B4-BE49-F238E27FC236}">
                  <a16:creationId xmlns:a16="http://schemas.microsoft.com/office/drawing/2014/main" id="{A3C808A5-FB61-15AC-BA98-47032653E8EF}"/>
                </a:ext>
              </a:extLst>
            </p:cNvPr>
            <p:cNvSpPr/>
            <p:nvPr/>
          </p:nvSpPr>
          <p:spPr>
            <a:xfrm>
              <a:off x="7578982" y="2053564"/>
              <a:ext cx="297711" cy="201471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9168B592-3B33-4FB7-7605-1AD95081B8E3}"/>
              </a:ext>
            </a:extLst>
          </p:cNvPr>
          <p:cNvGrpSpPr/>
          <p:nvPr/>
        </p:nvGrpSpPr>
        <p:grpSpPr>
          <a:xfrm>
            <a:off x="6838333" y="1579612"/>
            <a:ext cx="1912262" cy="1737848"/>
            <a:chOff x="6838333" y="1579612"/>
            <a:chExt cx="1737848" cy="1737848"/>
          </a:xfrm>
        </p:grpSpPr>
        <p:pic>
          <p:nvPicPr>
            <p:cNvPr id="48" name="図 47" descr="スーツを着た男性の白黒写真&#10;&#10;AI によって生成されたコンテンツは間違っている可能性があります。">
              <a:extLst>
                <a:ext uri="{FF2B5EF4-FFF2-40B4-BE49-F238E27FC236}">
                  <a16:creationId xmlns:a16="http://schemas.microsoft.com/office/drawing/2014/main" id="{0488D282-9668-D085-7D4A-4FCB97AF6E3F}"/>
                </a:ext>
              </a:extLst>
            </p:cNvPr>
            <p:cNvPicPr>
              <a:picLocks noChangeAspect="1"/>
            </p:cNvPicPr>
            <p:nvPr/>
          </p:nvPicPr>
          <p:blipFill>
            <a:blip r:embed="rId5"/>
            <a:stretch>
              <a:fillRect/>
            </a:stretch>
          </p:blipFill>
          <p:spPr>
            <a:xfrm>
              <a:off x="6838333" y="1579612"/>
              <a:ext cx="1737848" cy="1737848"/>
            </a:xfrm>
            <a:prstGeom prst="rect">
              <a:avLst/>
            </a:prstGeom>
          </p:spPr>
        </p:pic>
        <p:sp>
          <p:nvSpPr>
            <p:cNvPr id="50" name="楕円 49">
              <a:extLst>
                <a:ext uri="{FF2B5EF4-FFF2-40B4-BE49-F238E27FC236}">
                  <a16:creationId xmlns:a16="http://schemas.microsoft.com/office/drawing/2014/main" id="{23955699-9F12-A448-039F-F31148C1CAC1}"/>
                </a:ext>
              </a:extLst>
            </p:cNvPr>
            <p:cNvSpPr/>
            <p:nvPr/>
          </p:nvSpPr>
          <p:spPr>
            <a:xfrm>
              <a:off x="7390536" y="1955592"/>
              <a:ext cx="135813" cy="13468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787AF7E0-885E-CD23-404F-907ED232152B}"/>
                </a:ext>
              </a:extLst>
            </p:cNvPr>
            <p:cNvSpPr/>
            <p:nvPr/>
          </p:nvSpPr>
          <p:spPr>
            <a:xfrm>
              <a:off x="7614869" y="1939463"/>
              <a:ext cx="135813" cy="13468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64C36014-0FE1-05C2-9B16-FBC38600C20E}"/>
                </a:ext>
              </a:extLst>
            </p:cNvPr>
            <p:cNvSpPr/>
            <p:nvPr/>
          </p:nvSpPr>
          <p:spPr>
            <a:xfrm rot="20904453">
              <a:off x="7412898" y="1995712"/>
              <a:ext cx="80791" cy="22190"/>
            </a:xfrm>
            <a:custGeom>
              <a:avLst/>
              <a:gdLst>
                <a:gd name="connsiteX0" fmla="*/ 0 w 80791"/>
                <a:gd name="connsiteY0" fmla="*/ 14846 h 22190"/>
                <a:gd name="connsiteX1" fmla="*/ 18362 w 80791"/>
                <a:gd name="connsiteY1" fmla="*/ 7501 h 22190"/>
                <a:gd name="connsiteX2" fmla="*/ 29379 w 80791"/>
                <a:gd name="connsiteY2" fmla="*/ 157 h 22190"/>
                <a:gd name="connsiteX3" fmla="*/ 62429 w 80791"/>
                <a:gd name="connsiteY3" fmla="*/ 3829 h 22190"/>
                <a:gd name="connsiteX4" fmla="*/ 80791 w 80791"/>
                <a:gd name="connsiteY4" fmla="*/ 22190 h 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 h="22190">
                  <a:moveTo>
                    <a:pt x="0" y="14846"/>
                  </a:moveTo>
                  <a:cubicBezTo>
                    <a:pt x="6121" y="12398"/>
                    <a:pt x="12466" y="10449"/>
                    <a:pt x="18362" y="7501"/>
                  </a:cubicBezTo>
                  <a:cubicBezTo>
                    <a:pt x="22310" y="5527"/>
                    <a:pt x="24981" y="523"/>
                    <a:pt x="29379" y="157"/>
                  </a:cubicBezTo>
                  <a:cubicBezTo>
                    <a:pt x="40425" y="-763"/>
                    <a:pt x="51412" y="2605"/>
                    <a:pt x="62429" y="3829"/>
                  </a:cubicBezTo>
                  <a:cubicBezTo>
                    <a:pt x="79309" y="16488"/>
                    <a:pt x="74382" y="9371"/>
                    <a:pt x="80791" y="2219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4F2D7FA5-A258-E164-0F9D-307CAC0583B6}"/>
                </a:ext>
              </a:extLst>
            </p:cNvPr>
            <p:cNvSpPr/>
            <p:nvPr/>
          </p:nvSpPr>
          <p:spPr>
            <a:xfrm rot="517198">
              <a:off x="7635188" y="1987639"/>
              <a:ext cx="80791" cy="22190"/>
            </a:xfrm>
            <a:custGeom>
              <a:avLst/>
              <a:gdLst>
                <a:gd name="connsiteX0" fmla="*/ 0 w 80791"/>
                <a:gd name="connsiteY0" fmla="*/ 14846 h 22190"/>
                <a:gd name="connsiteX1" fmla="*/ 18362 w 80791"/>
                <a:gd name="connsiteY1" fmla="*/ 7501 h 22190"/>
                <a:gd name="connsiteX2" fmla="*/ 29379 w 80791"/>
                <a:gd name="connsiteY2" fmla="*/ 157 h 22190"/>
                <a:gd name="connsiteX3" fmla="*/ 62429 w 80791"/>
                <a:gd name="connsiteY3" fmla="*/ 3829 h 22190"/>
                <a:gd name="connsiteX4" fmla="*/ 80791 w 80791"/>
                <a:gd name="connsiteY4" fmla="*/ 22190 h 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1" h="22190">
                  <a:moveTo>
                    <a:pt x="0" y="14846"/>
                  </a:moveTo>
                  <a:cubicBezTo>
                    <a:pt x="6121" y="12398"/>
                    <a:pt x="12466" y="10449"/>
                    <a:pt x="18362" y="7501"/>
                  </a:cubicBezTo>
                  <a:cubicBezTo>
                    <a:pt x="22310" y="5527"/>
                    <a:pt x="24981" y="523"/>
                    <a:pt x="29379" y="157"/>
                  </a:cubicBezTo>
                  <a:cubicBezTo>
                    <a:pt x="40425" y="-763"/>
                    <a:pt x="51412" y="2605"/>
                    <a:pt x="62429" y="3829"/>
                  </a:cubicBezTo>
                  <a:cubicBezTo>
                    <a:pt x="79309" y="16488"/>
                    <a:pt x="74382" y="9371"/>
                    <a:pt x="80791" y="22190"/>
                  </a:cubicBez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E13DC5C8-4E13-E199-E201-3C9711AD9C6C}"/>
                </a:ext>
              </a:extLst>
            </p:cNvPr>
            <p:cNvSpPr/>
            <p:nvPr/>
          </p:nvSpPr>
          <p:spPr>
            <a:xfrm>
              <a:off x="7461560" y="2172974"/>
              <a:ext cx="255626" cy="134689"/>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1F9C237C-DC56-60CB-68A0-0763F62FE79D}"/>
                </a:ext>
              </a:extLst>
            </p:cNvPr>
            <p:cNvSpPr/>
            <p:nvPr/>
          </p:nvSpPr>
          <p:spPr>
            <a:xfrm rot="21365518">
              <a:off x="7483817" y="2196853"/>
              <a:ext cx="230536" cy="90989"/>
            </a:xfrm>
            <a:custGeom>
              <a:avLst/>
              <a:gdLst>
                <a:gd name="connsiteX0" fmla="*/ 0 w 487345"/>
                <a:gd name="connsiteY0" fmla="*/ 30145 h 226088"/>
                <a:gd name="connsiteX1" fmla="*/ 211015 w 487345"/>
                <a:gd name="connsiteY1" fmla="*/ 60290 h 226088"/>
                <a:gd name="connsiteX2" fmla="*/ 422030 w 487345"/>
                <a:gd name="connsiteY2" fmla="*/ 25121 h 226088"/>
                <a:gd name="connsiteX3" fmla="*/ 487345 w 487345"/>
                <a:gd name="connsiteY3" fmla="*/ 0 h 226088"/>
                <a:gd name="connsiteX4" fmla="*/ 346668 w 487345"/>
                <a:gd name="connsiteY4" fmla="*/ 195943 h 226088"/>
                <a:gd name="connsiteX5" fmla="*/ 226088 w 487345"/>
                <a:gd name="connsiteY5" fmla="*/ 226088 h 226088"/>
                <a:gd name="connsiteX6" fmla="*/ 85411 w 487345"/>
                <a:gd name="connsiteY6" fmla="*/ 195943 h 226088"/>
                <a:gd name="connsiteX7" fmla="*/ 0 w 487345"/>
                <a:gd name="connsiteY7" fmla="*/ 30145 h 22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7345" h="226088">
                  <a:moveTo>
                    <a:pt x="0" y="30145"/>
                  </a:moveTo>
                  <a:lnTo>
                    <a:pt x="211015" y="60290"/>
                  </a:lnTo>
                  <a:lnTo>
                    <a:pt x="422030" y="25121"/>
                  </a:lnTo>
                  <a:lnTo>
                    <a:pt x="487345" y="0"/>
                  </a:lnTo>
                  <a:lnTo>
                    <a:pt x="346668" y="195943"/>
                  </a:lnTo>
                  <a:lnTo>
                    <a:pt x="226088" y="226088"/>
                  </a:lnTo>
                  <a:lnTo>
                    <a:pt x="85411" y="195943"/>
                  </a:lnTo>
                  <a:lnTo>
                    <a:pt x="0" y="30145"/>
                  </a:lnTo>
                  <a:close/>
                </a:path>
              </a:pathLst>
            </a:custGeom>
            <a:solidFill>
              <a:schemeClr val="bg1">
                <a:lumMod val="9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0" name="図 59">
            <a:extLst>
              <a:ext uri="{FF2B5EF4-FFF2-40B4-BE49-F238E27FC236}">
                <a16:creationId xmlns:a16="http://schemas.microsoft.com/office/drawing/2014/main" id="{6097ADB4-9468-7CEA-F361-EDB381C68FBC}"/>
              </a:ext>
            </a:extLst>
          </p:cNvPr>
          <p:cNvPicPr>
            <a:picLocks noChangeAspect="1"/>
          </p:cNvPicPr>
          <p:nvPr/>
        </p:nvPicPr>
        <p:blipFill>
          <a:blip r:embed="rId6"/>
          <a:stretch>
            <a:fillRect/>
          </a:stretch>
        </p:blipFill>
        <p:spPr>
          <a:xfrm>
            <a:off x="6681946" y="1671509"/>
            <a:ext cx="519679" cy="1631216"/>
          </a:xfrm>
          <a:prstGeom prst="rect">
            <a:avLst/>
          </a:prstGeom>
        </p:spPr>
      </p:pic>
      <p:sp>
        <p:nvSpPr>
          <p:cNvPr id="58" name="フリーフォーム: 図形 57">
            <a:extLst>
              <a:ext uri="{FF2B5EF4-FFF2-40B4-BE49-F238E27FC236}">
                <a16:creationId xmlns:a16="http://schemas.microsoft.com/office/drawing/2014/main" id="{5CD154FF-4084-C51A-DD20-2AD0785DB700}"/>
              </a:ext>
            </a:extLst>
          </p:cNvPr>
          <p:cNvSpPr/>
          <p:nvPr/>
        </p:nvSpPr>
        <p:spPr>
          <a:xfrm>
            <a:off x="6629393" y="2546027"/>
            <a:ext cx="367469" cy="387605"/>
          </a:xfrm>
          <a:custGeom>
            <a:avLst/>
            <a:gdLst>
              <a:gd name="connsiteX0" fmla="*/ 0 w 914400"/>
              <a:gd name="connsiteY0" fmla="*/ 350875 h 2849526"/>
              <a:gd name="connsiteX1" fmla="*/ 0 w 914400"/>
              <a:gd name="connsiteY1" fmla="*/ 350875 h 2849526"/>
              <a:gd name="connsiteX2" fmla="*/ 85060 w 914400"/>
              <a:gd name="connsiteY2" fmla="*/ 223284 h 2849526"/>
              <a:gd name="connsiteX3" fmla="*/ 180753 w 914400"/>
              <a:gd name="connsiteY3" fmla="*/ 127591 h 2849526"/>
              <a:gd name="connsiteX4" fmla="*/ 637953 w 914400"/>
              <a:gd name="connsiteY4" fmla="*/ 0 h 2849526"/>
              <a:gd name="connsiteX5" fmla="*/ 850604 w 914400"/>
              <a:gd name="connsiteY5" fmla="*/ 159489 h 2849526"/>
              <a:gd name="connsiteX6" fmla="*/ 808074 w 914400"/>
              <a:gd name="connsiteY6" fmla="*/ 350875 h 2849526"/>
              <a:gd name="connsiteX7" fmla="*/ 563525 w 914400"/>
              <a:gd name="connsiteY7" fmla="*/ 435935 h 2849526"/>
              <a:gd name="connsiteX8" fmla="*/ 287079 w 914400"/>
              <a:gd name="connsiteY8" fmla="*/ 616689 h 2849526"/>
              <a:gd name="connsiteX9" fmla="*/ 563525 w 914400"/>
              <a:gd name="connsiteY9" fmla="*/ 478465 h 2849526"/>
              <a:gd name="connsiteX10" fmla="*/ 808074 w 914400"/>
              <a:gd name="connsiteY10" fmla="*/ 542261 h 2849526"/>
              <a:gd name="connsiteX11" fmla="*/ 839972 w 914400"/>
              <a:gd name="connsiteY11" fmla="*/ 744279 h 2849526"/>
              <a:gd name="connsiteX12" fmla="*/ 808074 w 914400"/>
              <a:gd name="connsiteY12" fmla="*/ 988828 h 2849526"/>
              <a:gd name="connsiteX13" fmla="*/ 414669 w 914400"/>
              <a:gd name="connsiteY13" fmla="*/ 1095154 h 2849526"/>
              <a:gd name="connsiteX14" fmla="*/ 340241 w 914400"/>
              <a:gd name="connsiteY14" fmla="*/ 1254642 h 2849526"/>
              <a:gd name="connsiteX15" fmla="*/ 414669 w 914400"/>
              <a:gd name="connsiteY15" fmla="*/ 1063256 h 2849526"/>
              <a:gd name="connsiteX16" fmla="*/ 680483 w 914400"/>
              <a:gd name="connsiteY16" fmla="*/ 1010093 h 2849526"/>
              <a:gd name="connsiteX17" fmla="*/ 829339 w 914400"/>
              <a:gd name="connsiteY17" fmla="*/ 1105786 h 2849526"/>
              <a:gd name="connsiteX18" fmla="*/ 829339 w 914400"/>
              <a:gd name="connsiteY18" fmla="*/ 1318437 h 2849526"/>
              <a:gd name="connsiteX19" fmla="*/ 797441 w 914400"/>
              <a:gd name="connsiteY19" fmla="*/ 1446028 h 2849526"/>
              <a:gd name="connsiteX20" fmla="*/ 446567 w 914400"/>
              <a:gd name="connsiteY20" fmla="*/ 1648047 h 2849526"/>
              <a:gd name="connsiteX21" fmla="*/ 255181 w 914400"/>
              <a:gd name="connsiteY21" fmla="*/ 1850065 h 2849526"/>
              <a:gd name="connsiteX22" fmla="*/ 467832 w 914400"/>
              <a:gd name="connsiteY22" fmla="*/ 1626782 h 2849526"/>
              <a:gd name="connsiteX23" fmla="*/ 627321 w 914400"/>
              <a:gd name="connsiteY23" fmla="*/ 1541721 h 2849526"/>
              <a:gd name="connsiteX24" fmla="*/ 871869 w 914400"/>
              <a:gd name="connsiteY24" fmla="*/ 1743740 h 2849526"/>
              <a:gd name="connsiteX25" fmla="*/ 914400 w 914400"/>
              <a:gd name="connsiteY25" fmla="*/ 1935126 h 2849526"/>
              <a:gd name="connsiteX26" fmla="*/ 797441 w 914400"/>
              <a:gd name="connsiteY26" fmla="*/ 2137144 h 2849526"/>
              <a:gd name="connsiteX27" fmla="*/ 531627 w 914400"/>
              <a:gd name="connsiteY27" fmla="*/ 2381693 h 2849526"/>
              <a:gd name="connsiteX28" fmla="*/ 212651 w 914400"/>
              <a:gd name="connsiteY28" fmla="*/ 2594344 h 2849526"/>
              <a:gd name="connsiteX29" fmla="*/ 148855 w 914400"/>
              <a:gd name="connsiteY29" fmla="*/ 2849526 h 2849526"/>
              <a:gd name="connsiteX0" fmla="*/ 914400 w 1828800"/>
              <a:gd name="connsiteY0" fmla="*/ 350875 h 2987750"/>
              <a:gd name="connsiteX1" fmla="*/ 0 w 1828800"/>
              <a:gd name="connsiteY1" fmla="*/ 2987750 h 2987750"/>
              <a:gd name="connsiteX2" fmla="*/ 999460 w 1828800"/>
              <a:gd name="connsiteY2" fmla="*/ 223284 h 2987750"/>
              <a:gd name="connsiteX3" fmla="*/ 1095153 w 1828800"/>
              <a:gd name="connsiteY3" fmla="*/ 127591 h 2987750"/>
              <a:gd name="connsiteX4" fmla="*/ 1552353 w 1828800"/>
              <a:gd name="connsiteY4" fmla="*/ 0 h 2987750"/>
              <a:gd name="connsiteX5" fmla="*/ 1765004 w 1828800"/>
              <a:gd name="connsiteY5" fmla="*/ 159489 h 2987750"/>
              <a:gd name="connsiteX6" fmla="*/ 1722474 w 1828800"/>
              <a:gd name="connsiteY6" fmla="*/ 350875 h 2987750"/>
              <a:gd name="connsiteX7" fmla="*/ 1477925 w 1828800"/>
              <a:gd name="connsiteY7" fmla="*/ 435935 h 2987750"/>
              <a:gd name="connsiteX8" fmla="*/ 1201479 w 1828800"/>
              <a:gd name="connsiteY8" fmla="*/ 616689 h 2987750"/>
              <a:gd name="connsiteX9" fmla="*/ 1477925 w 1828800"/>
              <a:gd name="connsiteY9" fmla="*/ 478465 h 2987750"/>
              <a:gd name="connsiteX10" fmla="*/ 1722474 w 1828800"/>
              <a:gd name="connsiteY10" fmla="*/ 542261 h 2987750"/>
              <a:gd name="connsiteX11" fmla="*/ 1754372 w 1828800"/>
              <a:gd name="connsiteY11" fmla="*/ 744279 h 2987750"/>
              <a:gd name="connsiteX12" fmla="*/ 1722474 w 1828800"/>
              <a:gd name="connsiteY12" fmla="*/ 988828 h 2987750"/>
              <a:gd name="connsiteX13" fmla="*/ 1329069 w 1828800"/>
              <a:gd name="connsiteY13" fmla="*/ 1095154 h 2987750"/>
              <a:gd name="connsiteX14" fmla="*/ 1254641 w 1828800"/>
              <a:gd name="connsiteY14" fmla="*/ 1254642 h 2987750"/>
              <a:gd name="connsiteX15" fmla="*/ 1329069 w 1828800"/>
              <a:gd name="connsiteY15" fmla="*/ 1063256 h 2987750"/>
              <a:gd name="connsiteX16" fmla="*/ 1594883 w 1828800"/>
              <a:gd name="connsiteY16" fmla="*/ 1010093 h 2987750"/>
              <a:gd name="connsiteX17" fmla="*/ 1743739 w 1828800"/>
              <a:gd name="connsiteY17" fmla="*/ 1105786 h 2987750"/>
              <a:gd name="connsiteX18" fmla="*/ 1743739 w 1828800"/>
              <a:gd name="connsiteY18" fmla="*/ 1318437 h 2987750"/>
              <a:gd name="connsiteX19" fmla="*/ 1711841 w 1828800"/>
              <a:gd name="connsiteY19" fmla="*/ 1446028 h 2987750"/>
              <a:gd name="connsiteX20" fmla="*/ 1360967 w 1828800"/>
              <a:gd name="connsiteY20" fmla="*/ 1648047 h 2987750"/>
              <a:gd name="connsiteX21" fmla="*/ 1169581 w 1828800"/>
              <a:gd name="connsiteY21" fmla="*/ 1850065 h 2987750"/>
              <a:gd name="connsiteX22" fmla="*/ 1382232 w 1828800"/>
              <a:gd name="connsiteY22" fmla="*/ 1626782 h 2987750"/>
              <a:gd name="connsiteX23" fmla="*/ 1541721 w 1828800"/>
              <a:gd name="connsiteY23" fmla="*/ 1541721 h 2987750"/>
              <a:gd name="connsiteX24" fmla="*/ 1786269 w 1828800"/>
              <a:gd name="connsiteY24" fmla="*/ 1743740 h 2987750"/>
              <a:gd name="connsiteX25" fmla="*/ 1828800 w 1828800"/>
              <a:gd name="connsiteY25" fmla="*/ 1935126 h 2987750"/>
              <a:gd name="connsiteX26" fmla="*/ 1711841 w 1828800"/>
              <a:gd name="connsiteY26" fmla="*/ 2137144 h 2987750"/>
              <a:gd name="connsiteX27" fmla="*/ 1446027 w 1828800"/>
              <a:gd name="connsiteY27" fmla="*/ 2381693 h 2987750"/>
              <a:gd name="connsiteX28" fmla="*/ 1127051 w 1828800"/>
              <a:gd name="connsiteY28" fmla="*/ 2594344 h 2987750"/>
              <a:gd name="connsiteX29" fmla="*/ 1063255 w 1828800"/>
              <a:gd name="connsiteY29" fmla="*/ 2849526 h 2987750"/>
              <a:gd name="connsiteX0" fmla="*/ 0 w 1828800"/>
              <a:gd name="connsiteY0" fmla="*/ 2987750 h 2987750"/>
              <a:gd name="connsiteX1" fmla="*/ 999460 w 1828800"/>
              <a:gd name="connsiteY1" fmla="*/ 223284 h 2987750"/>
              <a:gd name="connsiteX2" fmla="*/ 1095153 w 1828800"/>
              <a:gd name="connsiteY2" fmla="*/ 127591 h 2987750"/>
              <a:gd name="connsiteX3" fmla="*/ 1552353 w 1828800"/>
              <a:gd name="connsiteY3" fmla="*/ 0 h 2987750"/>
              <a:gd name="connsiteX4" fmla="*/ 1765004 w 1828800"/>
              <a:gd name="connsiteY4" fmla="*/ 159489 h 2987750"/>
              <a:gd name="connsiteX5" fmla="*/ 1722474 w 1828800"/>
              <a:gd name="connsiteY5" fmla="*/ 350875 h 2987750"/>
              <a:gd name="connsiteX6" fmla="*/ 1477925 w 1828800"/>
              <a:gd name="connsiteY6" fmla="*/ 435935 h 2987750"/>
              <a:gd name="connsiteX7" fmla="*/ 1201479 w 1828800"/>
              <a:gd name="connsiteY7" fmla="*/ 616689 h 2987750"/>
              <a:gd name="connsiteX8" fmla="*/ 1477925 w 1828800"/>
              <a:gd name="connsiteY8" fmla="*/ 478465 h 2987750"/>
              <a:gd name="connsiteX9" fmla="*/ 1722474 w 1828800"/>
              <a:gd name="connsiteY9" fmla="*/ 542261 h 2987750"/>
              <a:gd name="connsiteX10" fmla="*/ 1754372 w 1828800"/>
              <a:gd name="connsiteY10" fmla="*/ 744279 h 2987750"/>
              <a:gd name="connsiteX11" fmla="*/ 1722474 w 1828800"/>
              <a:gd name="connsiteY11" fmla="*/ 988828 h 2987750"/>
              <a:gd name="connsiteX12" fmla="*/ 1329069 w 1828800"/>
              <a:gd name="connsiteY12" fmla="*/ 1095154 h 2987750"/>
              <a:gd name="connsiteX13" fmla="*/ 1254641 w 1828800"/>
              <a:gd name="connsiteY13" fmla="*/ 1254642 h 2987750"/>
              <a:gd name="connsiteX14" fmla="*/ 1329069 w 1828800"/>
              <a:gd name="connsiteY14" fmla="*/ 1063256 h 2987750"/>
              <a:gd name="connsiteX15" fmla="*/ 1594883 w 1828800"/>
              <a:gd name="connsiteY15" fmla="*/ 1010093 h 2987750"/>
              <a:gd name="connsiteX16" fmla="*/ 1743739 w 1828800"/>
              <a:gd name="connsiteY16" fmla="*/ 1105786 h 2987750"/>
              <a:gd name="connsiteX17" fmla="*/ 1743739 w 1828800"/>
              <a:gd name="connsiteY17" fmla="*/ 1318437 h 2987750"/>
              <a:gd name="connsiteX18" fmla="*/ 1711841 w 1828800"/>
              <a:gd name="connsiteY18" fmla="*/ 1446028 h 2987750"/>
              <a:gd name="connsiteX19" fmla="*/ 1360967 w 1828800"/>
              <a:gd name="connsiteY19" fmla="*/ 1648047 h 2987750"/>
              <a:gd name="connsiteX20" fmla="*/ 1169581 w 1828800"/>
              <a:gd name="connsiteY20" fmla="*/ 1850065 h 2987750"/>
              <a:gd name="connsiteX21" fmla="*/ 1382232 w 1828800"/>
              <a:gd name="connsiteY21" fmla="*/ 1626782 h 2987750"/>
              <a:gd name="connsiteX22" fmla="*/ 1541721 w 1828800"/>
              <a:gd name="connsiteY22" fmla="*/ 1541721 h 2987750"/>
              <a:gd name="connsiteX23" fmla="*/ 1786269 w 1828800"/>
              <a:gd name="connsiteY23" fmla="*/ 1743740 h 2987750"/>
              <a:gd name="connsiteX24" fmla="*/ 1828800 w 1828800"/>
              <a:gd name="connsiteY24" fmla="*/ 1935126 h 2987750"/>
              <a:gd name="connsiteX25" fmla="*/ 1711841 w 1828800"/>
              <a:gd name="connsiteY25" fmla="*/ 2137144 h 2987750"/>
              <a:gd name="connsiteX26" fmla="*/ 1446027 w 1828800"/>
              <a:gd name="connsiteY26" fmla="*/ 2381693 h 2987750"/>
              <a:gd name="connsiteX27" fmla="*/ 1127051 w 1828800"/>
              <a:gd name="connsiteY27" fmla="*/ 2594344 h 2987750"/>
              <a:gd name="connsiteX28" fmla="*/ 1063255 w 1828800"/>
              <a:gd name="connsiteY28" fmla="*/ 2849526 h 2987750"/>
              <a:gd name="connsiteX0" fmla="*/ 0 w 1828800"/>
              <a:gd name="connsiteY0" fmla="*/ 2987750 h 2987750"/>
              <a:gd name="connsiteX1" fmla="*/ 712381 w 1828800"/>
              <a:gd name="connsiteY1" fmla="*/ 808075 h 2987750"/>
              <a:gd name="connsiteX2" fmla="*/ 999460 w 1828800"/>
              <a:gd name="connsiteY2" fmla="*/ 223284 h 2987750"/>
              <a:gd name="connsiteX3" fmla="*/ 1095153 w 1828800"/>
              <a:gd name="connsiteY3" fmla="*/ 127591 h 2987750"/>
              <a:gd name="connsiteX4" fmla="*/ 1552353 w 1828800"/>
              <a:gd name="connsiteY4" fmla="*/ 0 h 2987750"/>
              <a:gd name="connsiteX5" fmla="*/ 1765004 w 1828800"/>
              <a:gd name="connsiteY5" fmla="*/ 159489 h 2987750"/>
              <a:gd name="connsiteX6" fmla="*/ 1722474 w 1828800"/>
              <a:gd name="connsiteY6" fmla="*/ 350875 h 2987750"/>
              <a:gd name="connsiteX7" fmla="*/ 1477925 w 1828800"/>
              <a:gd name="connsiteY7" fmla="*/ 435935 h 2987750"/>
              <a:gd name="connsiteX8" fmla="*/ 1201479 w 1828800"/>
              <a:gd name="connsiteY8" fmla="*/ 616689 h 2987750"/>
              <a:gd name="connsiteX9" fmla="*/ 1477925 w 1828800"/>
              <a:gd name="connsiteY9" fmla="*/ 478465 h 2987750"/>
              <a:gd name="connsiteX10" fmla="*/ 1722474 w 1828800"/>
              <a:gd name="connsiteY10" fmla="*/ 542261 h 2987750"/>
              <a:gd name="connsiteX11" fmla="*/ 1754372 w 1828800"/>
              <a:gd name="connsiteY11" fmla="*/ 744279 h 2987750"/>
              <a:gd name="connsiteX12" fmla="*/ 1722474 w 1828800"/>
              <a:gd name="connsiteY12" fmla="*/ 988828 h 2987750"/>
              <a:gd name="connsiteX13" fmla="*/ 1329069 w 1828800"/>
              <a:gd name="connsiteY13" fmla="*/ 1095154 h 2987750"/>
              <a:gd name="connsiteX14" fmla="*/ 1254641 w 1828800"/>
              <a:gd name="connsiteY14" fmla="*/ 1254642 h 2987750"/>
              <a:gd name="connsiteX15" fmla="*/ 1329069 w 1828800"/>
              <a:gd name="connsiteY15" fmla="*/ 1063256 h 2987750"/>
              <a:gd name="connsiteX16" fmla="*/ 1594883 w 1828800"/>
              <a:gd name="connsiteY16" fmla="*/ 1010093 h 2987750"/>
              <a:gd name="connsiteX17" fmla="*/ 1743739 w 1828800"/>
              <a:gd name="connsiteY17" fmla="*/ 1105786 h 2987750"/>
              <a:gd name="connsiteX18" fmla="*/ 1743739 w 1828800"/>
              <a:gd name="connsiteY18" fmla="*/ 1318437 h 2987750"/>
              <a:gd name="connsiteX19" fmla="*/ 1711841 w 1828800"/>
              <a:gd name="connsiteY19" fmla="*/ 1446028 h 2987750"/>
              <a:gd name="connsiteX20" fmla="*/ 1360967 w 1828800"/>
              <a:gd name="connsiteY20" fmla="*/ 1648047 h 2987750"/>
              <a:gd name="connsiteX21" fmla="*/ 1169581 w 1828800"/>
              <a:gd name="connsiteY21" fmla="*/ 1850065 h 2987750"/>
              <a:gd name="connsiteX22" fmla="*/ 1382232 w 1828800"/>
              <a:gd name="connsiteY22" fmla="*/ 1626782 h 2987750"/>
              <a:gd name="connsiteX23" fmla="*/ 1541721 w 1828800"/>
              <a:gd name="connsiteY23" fmla="*/ 1541721 h 2987750"/>
              <a:gd name="connsiteX24" fmla="*/ 1786269 w 1828800"/>
              <a:gd name="connsiteY24" fmla="*/ 1743740 h 2987750"/>
              <a:gd name="connsiteX25" fmla="*/ 1828800 w 1828800"/>
              <a:gd name="connsiteY25" fmla="*/ 1935126 h 2987750"/>
              <a:gd name="connsiteX26" fmla="*/ 1711841 w 1828800"/>
              <a:gd name="connsiteY26" fmla="*/ 2137144 h 2987750"/>
              <a:gd name="connsiteX27" fmla="*/ 1446027 w 1828800"/>
              <a:gd name="connsiteY27" fmla="*/ 2381693 h 2987750"/>
              <a:gd name="connsiteX28" fmla="*/ 1127051 w 1828800"/>
              <a:gd name="connsiteY28" fmla="*/ 2594344 h 2987750"/>
              <a:gd name="connsiteX29" fmla="*/ 1063255 w 1828800"/>
              <a:gd name="connsiteY29" fmla="*/ 2849526 h 2987750"/>
              <a:gd name="connsiteX0" fmla="*/ 0 w 1828800"/>
              <a:gd name="connsiteY0" fmla="*/ 2987750 h 2987750"/>
              <a:gd name="connsiteX1" fmla="*/ 255181 w 1828800"/>
              <a:gd name="connsiteY1" fmla="*/ 1828800 h 2987750"/>
              <a:gd name="connsiteX2" fmla="*/ 712381 w 1828800"/>
              <a:gd name="connsiteY2" fmla="*/ 808075 h 2987750"/>
              <a:gd name="connsiteX3" fmla="*/ 999460 w 1828800"/>
              <a:gd name="connsiteY3" fmla="*/ 223284 h 2987750"/>
              <a:gd name="connsiteX4" fmla="*/ 1095153 w 1828800"/>
              <a:gd name="connsiteY4" fmla="*/ 127591 h 2987750"/>
              <a:gd name="connsiteX5" fmla="*/ 1552353 w 1828800"/>
              <a:gd name="connsiteY5" fmla="*/ 0 h 2987750"/>
              <a:gd name="connsiteX6" fmla="*/ 1765004 w 1828800"/>
              <a:gd name="connsiteY6" fmla="*/ 159489 h 2987750"/>
              <a:gd name="connsiteX7" fmla="*/ 1722474 w 1828800"/>
              <a:gd name="connsiteY7" fmla="*/ 350875 h 2987750"/>
              <a:gd name="connsiteX8" fmla="*/ 1477925 w 1828800"/>
              <a:gd name="connsiteY8" fmla="*/ 435935 h 2987750"/>
              <a:gd name="connsiteX9" fmla="*/ 1201479 w 1828800"/>
              <a:gd name="connsiteY9" fmla="*/ 616689 h 2987750"/>
              <a:gd name="connsiteX10" fmla="*/ 1477925 w 1828800"/>
              <a:gd name="connsiteY10" fmla="*/ 478465 h 2987750"/>
              <a:gd name="connsiteX11" fmla="*/ 1722474 w 1828800"/>
              <a:gd name="connsiteY11" fmla="*/ 542261 h 2987750"/>
              <a:gd name="connsiteX12" fmla="*/ 1754372 w 1828800"/>
              <a:gd name="connsiteY12" fmla="*/ 744279 h 2987750"/>
              <a:gd name="connsiteX13" fmla="*/ 1722474 w 1828800"/>
              <a:gd name="connsiteY13" fmla="*/ 988828 h 2987750"/>
              <a:gd name="connsiteX14" fmla="*/ 1329069 w 1828800"/>
              <a:gd name="connsiteY14" fmla="*/ 1095154 h 2987750"/>
              <a:gd name="connsiteX15" fmla="*/ 1254641 w 1828800"/>
              <a:gd name="connsiteY15" fmla="*/ 1254642 h 2987750"/>
              <a:gd name="connsiteX16" fmla="*/ 1329069 w 1828800"/>
              <a:gd name="connsiteY16" fmla="*/ 1063256 h 2987750"/>
              <a:gd name="connsiteX17" fmla="*/ 1594883 w 1828800"/>
              <a:gd name="connsiteY17" fmla="*/ 1010093 h 2987750"/>
              <a:gd name="connsiteX18" fmla="*/ 1743739 w 1828800"/>
              <a:gd name="connsiteY18" fmla="*/ 1105786 h 2987750"/>
              <a:gd name="connsiteX19" fmla="*/ 1743739 w 1828800"/>
              <a:gd name="connsiteY19" fmla="*/ 1318437 h 2987750"/>
              <a:gd name="connsiteX20" fmla="*/ 1711841 w 1828800"/>
              <a:gd name="connsiteY20" fmla="*/ 1446028 h 2987750"/>
              <a:gd name="connsiteX21" fmla="*/ 1360967 w 1828800"/>
              <a:gd name="connsiteY21" fmla="*/ 1648047 h 2987750"/>
              <a:gd name="connsiteX22" fmla="*/ 1169581 w 1828800"/>
              <a:gd name="connsiteY22" fmla="*/ 1850065 h 2987750"/>
              <a:gd name="connsiteX23" fmla="*/ 1382232 w 1828800"/>
              <a:gd name="connsiteY23" fmla="*/ 1626782 h 2987750"/>
              <a:gd name="connsiteX24" fmla="*/ 1541721 w 1828800"/>
              <a:gd name="connsiteY24" fmla="*/ 1541721 h 2987750"/>
              <a:gd name="connsiteX25" fmla="*/ 1786269 w 1828800"/>
              <a:gd name="connsiteY25" fmla="*/ 1743740 h 2987750"/>
              <a:gd name="connsiteX26" fmla="*/ 1828800 w 1828800"/>
              <a:gd name="connsiteY26" fmla="*/ 1935126 h 2987750"/>
              <a:gd name="connsiteX27" fmla="*/ 1711841 w 1828800"/>
              <a:gd name="connsiteY27" fmla="*/ 2137144 h 2987750"/>
              <a:gd name="connsiteX28" fmla="*/ 1446027 w 1828800"/>
              <a:gd name="connsiteY28" fmla="*/ 2381693 h 2987750"/>
              <a:gd name="connsiteX29" fmla="*/ 1127051 w 1828800"/>
              <a:gd name="connsiteY29" fmla="*/ 2594344 h 2987750"/>
              <a:gd name="connsiteX30" fmla="*/ 1063255 w 1828800"/>
              <a:gd name="connsiteY30" fmla="*/ 2849526 h 2987750"/>
              <a:gd name="connsiteX0" fmla="*/ 0 w 1828800"/>
              <a:gd name="connsiteY0" fmla="*/ 2987750 h 2987750"/>
              <a:gd name="connsiteX1" fmla="*/ 255181 w 1828800"/>
              <a:gd name="connsiteY1" fmla="*/ 1828800 h 2987750"/>
              <a:gd name="connsiteX2" fmla="*/ 669851 w 1828800"/>
              <a:gd name="connsiteY2" fmla="*/ 595424 h 2987750"/>
              <a:gd name="connsiteX3" fmla="*/ 999460 w 1828800"/>
              <a:gd name="connsiteY3" fmla="*/ 223284 h 2987750"/>
              <a:gd name="connsiteX4" fmla="*/ 1095153 w 1828800"/>
              <a:gd name="connsiteY4" fmla="*/ 127591 h 2987750"/>
              <a:gd name="connsiteX5" fmla="*/ 1552353 w 1828800"/>
              <a:gd name="connsiteY5" fmla="*/ 0 h 2987750"/>
              <a:gd name="connsiteX6" fmla="*/ 1765004 w 1828800"/>
              <a:gd name="connsiteY6" fmla="*/ 159489 h 2987750"/>
              <a:gd name="connsiteX7" fmla="*/ 1722474 w 1828800"/>
              <a:gd name="connsiteY7" fmla="*/ 350875 h 2987750"/>
              <a:gd name="connsiteX8" fmla="*/ 1477925 w 1828800"/>
              <a:gd name="connsiteY8" fmla="*/ 435935 h 2987750"/>
              <a:gd name="connsiteX9" fmla="*/ 1201479 w 1828800"/>
              <a:gd name="connsiteY9" fmla="*/ 616689 h 2987750"/>
              <a:gd name="connsiteX10" fmla="*/ 1477925 w 1828800"/>
              <a:gd name="connsiteY10" fmla="*/ 478465 h 2987750"/>
              <a:gd name="connsiteX11" fmla="*/ 1722474 w 1828800"/>
              <a:gd name="connsiteY11" fmla="*/ 542261 h 2987750"/>
              <a:gd name="connsiteX12" fmla="*/ 1754372 w 1828800"/>
              <a:gd name="connsiteY12" fmla="*/ 744279 h 2987750"/>
              <a:gd name="connsiteX13" fmla="*/ 1722474 w 1828800"/>
              <a:gd name="connsiteY13" fmla="*/ 988828 h 2987750"/>
              <a:gd name="connsiteX14" fmla="*/ 1329069 w 1828800"/>
              <a:gd name="connsiteY14" fmla="*/ 1095154 h 2987750"/>
              <a:gd name="connsiteX15" fmla="*/ 1254641 w 1828800"/>
              <a:gd name="connsiteY15" fmla="*/ 1254642 h 2987750"/>
              <a:gd name="connsiteX16" fmla="*/ 1329069 w 1828800"/>
              <a:gd name="connsiteY16" fmla="*/ 1063256 h 2987750"/>
              <a:gd name="connsiteX17" fmla="*/ 1594883 w 1828800"/>
              <a:gd name="connsiteY17" fmla="*/ 1010093 h 2987750"/>
              <a:gd name="connsiteX18" fmla="*/ 1743739 w 1828800"/>
              <a:gd name="connsiteY18" fmla="*/ 1105786 h 2987750"/>
              <a:gd name="connsiteX19" fmla="*/ 1743739 w 1828800"/>
              <a:gd name="connsiteY19" fmla="*/ 1318437 h 2987750"/>
              <a:gd name="connsiteX20" fmla="*/ 1711841 w 1828800"/>
              <a:gd name="connsiteY20" fmla="*/ 1446028 h 2987750"/>
              <a:gd name="connsiteX21" fmla="*/ 1360967 w 1828800"/>
              <a:gd name="connsiteY21" fmla="*/ 1648047 h 2987750"/>
              <a:gd name="connsiteX22" fmla="*/ 1169581 w 1828800"/>
              <a:gd name="connsiteY22" fmla="*/ 1850065 h 2987750"/>
              <a:gd name="connsiteX23" fmla="*/ 1382232 w 1828800"/>
              <a:gd name="connsiteY23" fmla="*/ 1626782 h 2987750"/>
              <a:gd name="connsiteX24" fmla="*/ 1541721 w 1828800"/>
              <a:gd name="connsiteY24" fmla="*/ 1541721 h 2987750"/>
              <a:gd name="connsiteX25" fmla="*/ 1786269 w 1828800"/>
              <a:gd name="connsiteY25" fmla="*/ 1743740 h 2987750"/>
              <a:gd name="connsiteX26" fmla="*/ 1828800 w 1828800"/>
              <a:gd name="connsiteY26" fmla="*/ 1935126 h 2987750"/>
              <a:gd name="connsiteX27" fmla="*/ 1711841 w 1828800"/>
              <a:gd name="connsiteY27" fmla="*/ 2137144 h 2987750"/>
              <a:gd name="connsiteX28" fmla="*/ 1446027 w 1828800"/>
              <a:gd name="connsiteY28" fmla="*/ 2381693 h 2987750"/>
              <a:gd name="connsiteX29" fmla="*/ 1127051 w 1828800"/>
              <a:gd name="connsiteY29" fmla="*/ 2594344 h 2987750"/>
              <a:gd name="connsiteX30" fmla="*/ 1063255 w 1828800"/>
              <a:gd name="connsiteY30" fmla="*/ 2849526 h 2987750"/>
              <a:gd name="connsiteX0" fmla="*/ 0 w 1828800"/>
              <a:gd name="connsiteY0" fmla="*/ 2987750 h 2987750"/>
              <a:gd name="connsiteX1" fmla="*/ 276446 w 1828800"/>
              <a:gd name="connsiteY1" fmla="*/ 1605517 h 2987750"/>
              <a:gd name="connsiteX2" fmla="*/ 669851 w 1828800"/>
              <a:gd name="connsiteY2" fmla="*/ 595424 h 2987750"/>
              <a:gd name="connsiteX3" fmla="*/ 999460 w 1828800"/>
              <a:gd name="connsiteY3" fmla="*/ 223284 h 2987750"/>
              <a:gd name="connsiteX4" fmla="*/ 1095153 w 1828800"/>
              <a:gd name="connsiteY4" fmla="*/ 127591 h 2987750"/>
              <a:gd name="connsiteX5" fmla="*/ 1552353 w 1828800"/>
              <a:gd name="connsiteY5" fmla="*/ 0 h 2987750"/>
              <a:gd name="connsiteX6" fmla="*/ 1765004 w 1828800"/>
              <a:gd name="connsiteY6" fmla="*/ 159489 h 2987750"/>
              <a:gd name="connsiteX7" fmla="*/ 1722474 w 1828800"/>
              <a:gd name="connsiteY7" fmla="*/ 350875 h 2987750"/>
              <a:gd name="connsiteX8" fmla="*/ 1477925 w 1828800"/>
              <a:gd name="connsiteY8" fmla="*/ 435935 h 2987750"/>
              <a:gd name="connsiteX9" fmla="*/ 1201479 w 1828800"/>
              <a:gd name="connsiteY9" fmla="*/ 616689 h 2987750"/>
              <a:gd name="connsiteX10" fmla="*/ 1477925 w 1828800"/>
              <a:gd name="connsiteY10" fmla="*/ 478465 h 2987750"/>
              <a:gd name="connsiteX11" fmla="*/ 1722474 w 1828800"/>
              <a:gd name="connsiteY11" fmla="*/ 542261 h 2987750"/>
              <a:gd name="connsiteX12" fmla="*/ 1754372 w 1828800"/>
              <a:gd name="connsiteY12" fmla="*/ 744279 h 2987750"/>
              <a:gd name="connsiteX13" fmla="*/ 1722474 w 1828800"/>
              <a:gd name="connsiteY13" fmla="*/ 988828 h 2987750"/>
              <a:gd name="connsiteX14" fmla="*/ 1329069 w 1828800"/>
              <a:gd name="connsiteY14" fmla="*/ 1095154 h 2987750"/>
              <a:gd name="connsiteX15" fmla="*/ 1254641 w 1828800"/>
              <a:gd name="connsiteY15" fmla="*/ 1254642 h 2987750"/>
              <a:gd name="connsiteX16" fmla="*/ 1329069 w 1828800"/>
              <a:gd name="connsiteY16" fmla="*/ 1063256 h 2987750"/>
              <a:gd name="connsiteX17" fmla="*/ 1594883 w 1828800"/>
              <a:gd name="connsiteY17" fmla="*/ 1010093 h 2987750"/>
              <a:gd name="connsiteX18" fmla="*/ 1743739 w 1828800"/>
              <a:gd name="connsiteY18" fmla="*/ 1105786 h 2987750"/>
              <a:gd name="connsiteX19" fmla="*/ 1743739 w 1828800"/>
              <a:gd name="connsiteY19" fmla="*/ 1318437 h 2987750"/>
              <a:gd name="connsiteX20" fmla="*/ 1711841 w 1828800"/>
              <a:gd name="connsiteY20" fmla="*/ 1446028 h 2987750"/>
              <a:gd name="connsiteX21" fmla="*/ 1360967 w 1828800"/>
              <a:gd name="connsiteY21" fmla="*/ 1648047 h 2987750"/>
              <a:gd name="connsiteX22" fmla="*/ 1169581 w 1828800"/>
              <a:gd name="connsiteY22" fmla="*/ 1850065 h 2987750"/>
              <a:gd name="connsiteX23" fmla="*/ 1382232 w 1828800"/>
              <a:gd name="connsiteY23" fmla="*/ 1626782 h 2987750"/>
              <a:gd name="connsiteX24" fmla="*/ 1541721 w 1828800"/>
              <a:gd name="connsiteY24" fmla="*/ 1541721 h 2987750"/>
              <a:gd name="connsiteX25" fmla="*/ 1786269 w 1828800"/>
              <a:gd name="connsiteY25" fmla="*/ 1743740 h 2987750"/>
              <a:gd name="connsiteX26" fmla="*/ 1828800 w 1828800"/>
              <a:gd name="connsiteY26" fmla="*/ 1935126 h 2987750"/>
              <a:gd name="connsiteX27" fmla="*/ 1711841 w 1828800"/>
              <a:gd name="connsiteY27" fmla="*/ 2137144 h 2987750"/>
              <a:gd name="connsiteX28" fmla="*/ 1446027 w 1828800"/>
              <a:gd name="connsiteY28" fmla="*/ 2381693 h 2987750"/>
              <a:gd name="connsiteX29" fmla="*/ 1127051 w 1828800"/>
              <a:gd name="connsiteY29" fmla="*/ 2594344 h 2987750"/>
              <a:gd name="connsiteX30" fmla="*/ 1063255 w 1828800"/>
              <a:gd name="connsiteY30" fmla="*/ 2849526 h 2987750"/>
              <a:gd name="connsiteX0" fmla="*/ 0 w 1988288"/>
              <a:gd name="connsiteY0" fmla="*/ 2987750 h 2987750"/>
              <a:gd name="connsiteX1" fmla="*/ 435934 w 1988288"/>
              <a:gd name="connsiteY1" fmla="*/ 1605517 h 2987750"/>
              <a:gd name="connsiteX2" fmla="*/ 829339 w 1988288"/>
              <a:gd name="connsiteY2" fmla="*/ 595424 h 2987750"/>
              <a:gd name="connsiteX3" fmla="*/ 1158948 w 1988288"/>
              <a:gd name="connsiteY3" fmla="*/ 223284 h 2987750"/>
              <a:gd name="connsiteX4" fmla="*/ 1254641 w 1988288"/>
              <a:gd name="connsiteY4" fmla="*/ 127591 h 2987750"/>
              <a:gd name="connsiteX5" fmla="*/ 1711841 w 1988288"/>
              <a:gd name="connsiteY5" fmla="*/ 0 h 2987750"/>
              <a:gd name="connsiteX6" fmla="*/ 1924492 w 1988288"/>
              <a:gd name="connsiteY6" fmla="*/ 159489 h 2987750"/>
              <a:gd name="connsiteX7" fmla="*/ 1881962 w 1988288"/>
              <a:gd name="connsiteY7" fmla="*/ 350875 h 2987750"/>
              <a:gd name="connsiteX8" fmla="*/ 1637413 w 1988288"/>
              <a:gd name="connsiteY8" fmla="*/ 435935 h 2987750"/>
              <a:gd name="connsiteX9" fmla="*/ 1360967 w 1988288"/>
              <a:gd name="connsiteY9" fmla="*/ 616689 h 2987750"/>
              <a:gd name="connsiteX10" fmla="*/ 1637413 w 1988288"/>
              <a:gd name="connsiteY10" fmla="*/ 478465 h 2987750"/>
              <a:gd name="connsiteX11" fmla="*/ 1881962 w 1988288"/>
              <a:gd name="connsiteY11" fmla="*/ 542261 h 2987750"/>
              <a:gd name="connsiteX12" fmla="*/ 1913860 w 1988288"/>
              <a:gd name="connsiteY12" fmla="*/ 744279 h 2987750"/>
              <a:gd name="connsiteX13" fmla="*/ 1881962 w 1988288"/>
              <a:gd name="connsiteY13" fmla="*/ 988828 h 2987750"/>
              <a:gd name="connsiteX14" fmla="*/ 1488557 w 1988288"/>
              <a:gd name="connsiteY14" fmla="*/ 1095154 h 2987750"/>
              <a:gd name="connsiteX15" fmla="*/ 1414129 w 1988288"/>
              <a:gd name="connsiteY15" fmla="*/ 1254642 h 2987750"/>
              <a:gd name="connsiteX16" fmla="*/ 1488557 w 1988288"/>
              <a:gd name="connsiteY16" fmla="*/ 1063256 h 2987750"/>
              <a:gd name="connsiteX17" fmla="*/ 1754371 w 1988288"/>
              <a:gd name="connsiteY17" fmla="*/ 1010093 h 2987750"/>
              <a:gd name="connsiteX18" fmla="*/ 1903227 w 1988288"/>
              <a:gd name="connsiteY18" fmla="*/ 1105786 h 2987750"/>
              <a:gd name="connsiteX19" fmla="*/ 1903227 w 1988288"/>
              <a:gd name="connsiteY19" fmla="*/ 1318437 h 2987750"/>
              <a:gd name="connsiteX20" fmla="*/ 1871329 w 1988288"/>
              <a:gd name="connsiteY20" fmla="*/ 1446028 h 2987750"/>
              <a:gd name="connsiteX21" fmla="*/ 1520455 w 1988288"/>
              <a:gd name="connsiteY21" fmla="*/ 1648047 h 2987750"/>
              <a:gd name="connsiteX22" fmla="*/ 1329069 w 1988288"/>
              <a:gd name="connsiteY22" fmla="*/ 1850065 h 2987750"/>
              <a:gd name="connsiteX23" fmla="*/ 1541720 w 1988288"/>
              <a:gd name="connsiteY23" fmla="*/ 1626782 h 2987750"/>
              <a:gd name="connsiteX24" fmla="*/ 1701209 w 1988288"/>
              <a:gd name="connsiteY24" fmla="*/ 1541721 h 2987750"/>
              <a:gd name="connsiteX25" fmla="*/ 1945757 w 1988288"/>
              <a:gd name="connsiteY25" fmla="*/ 1743740 h 2987750"/>
              <a:gd name="connsiteX26" fmla="*/ 1988288 w 1988288"/>
              <a:gd name="connsiteY26" fmla="*/ 1935126 h 2987750"/>
              <a:gd name="connsiteX27" fmla="*/ 1871329 w 1988288"/>
              <a:gd name="connsiteY27" fmla="*/ 2137144 h 2987750"/>
              <a:gd name="connsiteX28" fmla="*/ 1605515 w 1988288"/>
              <a:gd name="connsiteY28" fmla="*/ 2381693 h 2987750"/>
              <a:gd name="connsiteX29" fmla="*/ 1286539 w 1988288"/>
              <a:gd name="connsiteY29" fmla="*/ 2594344 h 2987750"/>
              <a:gd name="connsiteX30" fmla="*/ 1222743 w 1988288"/>
              <a:gd name="connsiteY30" fmla="*/ 2849526 h 2987750"/>
              <a:gd name="connsiteX0" fmla="*/ 0 w 1988288"/>
              <a:gd name="connsiteY0" fmla="*/ 2987750 h 2987750"/>
              <a:gd name="connsiteX1" fmla="*/ 414669 w 1988288"/>
              <a:gd name="connsiteY1" fmla="*/ 1275908 h 2987750"/>
              <a:gd name="connsiteX2" fmla="*/ 829339 w 1988288"/>
              <a:gd name="connsiteY2" fmla="*/ 595424 h 2987750"/>
              <a:gd name="connsiteX3" fmla="*/ 1158948 w 1988288"/>
              <a:gd name="connsiteY3" fmla="*/ 223284 h 2987750"/>
              <a:gd name="connsiteX4" fmla="*/ 1254641 w 1988288"/>
              <a:gd name="connsiteY4" fmla="*/ 127591 h 2987750"/>
              <a:gd name="connsiteX5" fmla="*/ 1711841 w 1988288"/>
              <a:gd name="connsiteY5" fmla="*/ 0 h 2987750"/>
              <a:gd name="connsiteX6" fmla="*/ 1924492 w 1988288"/>
              <a:gd name="connsiteY6" fmla="*/ 159489 h 2987750"/>
              <a:gd name="connsiteX7" fmla="*/ 1881962 w 1988288"/>
              <a:gd name="connsiteY7" fmla="*/ 350875 h 2987750"/>
              <a:gd name="connsiteX8" fmla="*/ 1637413 w 1988288"/>
              <a:gd name="connsiteY8" fmla="*/ 435935 h 2987750"/>
              <a:gd name="connsiteX9" fmla="*/ 1360967 w 1988288"/>
              <a:gd name="connsiteY9" fmla="*/ 616689 h 2987750"/>
              <a:gd name="connsiteX10" fmla="*/ 1637413 w 1988288"/>
              <a:gd name="connsiteY10" fmla="*/ 478465 h 2987750"/>
              <a:gd name="connsiteX11" fmla="*/ 1881962 w 1988288"/>
              <a:gd name="connsiteY11" fmla="*/ 542261 h 2987750"/>
              <a:gd name="connsiteX12" fmla="*/ 1913860 w 1988288"/>
              <a:gd name="connsiteY12" fmla="*/ 744279 h 2987750"/>
              <a:gd name="connsiteX13" fmla="*/ 1881962 w 1988288"/>
              <a:gd name="connsiteY13" fmla="*/ 988828 h 2987750"/>
              <a:gd name="connsiteX14" fmla="*/ 1488557 w 1988288"/>
              <a:gd name="connsiteY14" fmla="*/ 1095154 h 2987750"/>
              <a:gd name="connsiteX15" fmla="*/ 1414129 w 1988288"/>
              <a:gd name="connsiteY15" fmla="*/ 1254642 h 2987750"/>
              <a:gd name="connsiteX16" fmla="*/ 1488557 w 1988288"/>
              <a:gd name="connsiteY16" fmla="*/ 1063256 h 2987750"/>
              <a:gd name="connsiteX17" fmla="*/ 1754371 w 1988288"/>
              <a:gd name="connsiteY17" fmla="*/ 1010093 h 2987750"/>
              <a:gd name="connsiteX18" fmla="*/ 1903227 w 1988288"/>
              <a:gd name="connsiteY18" fmla="*/ 1105786 h 2987750"/>
              <a:gd name="connsiteX19" fmla="*/ 1903227 w 1988288"/>
              <a:gd name="connsiteY19" fmla="*/ 1318437 h 2987750"/>
              <a:gd name="connsiteX20" fmla="*/ 1871329 w 1988288"/>
              <a:gd name="connsiteY20" fmla="*/ 1446028 h 2987750"/>
              <a:gd name="connsiteX21" fmla="*/ 1520455 w 1988288"/>
              <a:gd name="connsiteY21" fmla="*/ 1648047 h 2987750"/>
              <a:gd name="connsiteX22" fmla="*/ 1329069 w 1988288"/>
              <a:gd name="connsiteY22" fmla="*/ 1850065 h 2987750"/>
              <a:gd name="connsiteX23" fmla="*/ 1541720 w 1988288"/>
              <a:gd name="connsiteY23" fmla="*/ 1626782 h 2987750"/>
              <a:gd name="connsiteX24" fmla="*/ 1701209 w 1988288"/>
              <a:gd name="connsiteY24" fmla="*/ 1541721 h 2987750"/>
              <a:gd name="connsiteX25" fmla="*/ 1945757 w 1988288"/>
              <a:gd name="connsiteY25" fmla="*/ 1743740 h 2987750"/>
              <a:gd name="connsiteX26" fmla="*/ 1988288 w 1988288"/>
              <a:gd name="connsiteY26" fmla="*/ 1935126 h 2987750"/>
              <a:gd name="connsiteX27" fmla="*/ 1871329 w 1988288"/>
              <a:gd name="connsiteY27" fmla="*/ 2137144 h 2987750"/>
              <a:gd name="connsiteX28" fmla="*/ 1605515 w 1988288"/>
              <a:gd name="connsiteY28" fmla="*/ 2381693 h 2987750"/>
              <a:gd name="connsiteX29" fmla="*/ 1286539 w 1988288"/>
              <a:gd name="connsiteY29" fmla="*/ 2594344 h 2987750"/>
              <a:gd name="connsiteX30" fmla="*/ 1222743 w 1988288"/>
              <a:gd name="connsiteY30" fmla="*/ 2849526 h 2987750"/>
              <a:gd name="connsiteX0" fmla="*/ 0 w 1988288"/>
              <a:gd name="connsiteY0" fmla="*/ 2987750 h 2987750"/>
              <a:gd name="connsiteX1" fmla="*/ 414669 w 1988288"/>
              <a:gd name="connsiteY1" fmla="*/ 1275908 h 2987750"/>
              <a:gd name="connsiteX2" fmla="*/ 818707 w 1988288"/>
              <a:gd name="connsiteY2" fmla="*/ 499731 h 2987750"/>
              <a:gd name="connsiteX3" fmla="*/ 1158948 w 1988288"/>
              <a:gd name="connsiteY3" fmla="*/ 223284 h 2987750"/>
              <a:gd name="connsiteX4" fmla="*/ 1254641 w 1988288"/>
              <a:gd name="connsiteY4" fmla="*/ 127591 h 2987750"/>
              <a:gd name="connsiteX5" fmla="*/ 1711841 w 1988288"/>
              <a:gd name="connsiteY5" fmla="*/ 0 h 2987750"/>
              <a:gd name="connsiteX6" fmla="*/ 1924492 w 1988288"/>
              <a:gd name="connsiteY6" fmla="*/ 159489 h 2987750"/>
              <a:gd name="connsiteX7" fmla="*/ 1881962 w 1988288"/>
              <a:gd name="connsiteY7" fmla="*/ 350875 h 2987750"/>
              <a:gd name="connsiteX8" fmla="*/ 1637413 w 1988288"/>
              <a:gd name="connsiteY8" fmla="*/ 435935 h 2987750"/>
              <a:gd name="connsiteX9" fmla="*/ 1360967 w 1988288"/>
              <a:gd name="connsiteY9" fmla="*/ 616689 h 2987750"/>
              <a:gd name="connsiteX10" fmla="*/ 1637413 w 1988288"/>
              <a:gd name="connsiteY10" fmla="*/ 478465 h 2987750"/>
              <a:gd name="connsiteX11" fmla="*/ 1881962 w 1988288"/>
              <a:gd name="connsiteY11" fmla="*/ 542261 h 2987750"/>
              <a:gd name="connsiteX12" fmla="*/ 1913860 w 1988288"/>
              <a:gd name="connsiteY12" fmla="*/ 744279 h 2987750"/>
              <a:gd name="connsiteX13" fmla="*/ 1881962 w 1988288"/>
              <a:gd name="connsiteY13" fmla="*/ 988828 h 2987750"/>
              <a:gd name="connsiteX14" fmla="*/ 1488557 w 1988288"/>
              <a:gd name="connsiteY14" fmla="*/ 1095154 h 2987750"/>
              <a:gd name="connsiteX15" fmla="*/ 1414129 w 1988288"/>
              <a:gd name="connsiteY15" fmla="*/ 1254642 h 2987750"/>
              <a:gd name="connsiteX16" fmla="*/ 1488557 w 1988288"/>
              <a:gd name="connsiteY16" fmla="*/ 1063256 h 2987750"/>
              <a:gd name="connsiteX17" fmla="*/ 1754371 w 1988288"/>
              <a:gd name="connsiteY17" fmla="*/ 1010093 h 2987750"/>
              <a:gd name="connsiteX18" fmla="*/ 1903227 w 1988288"/>
              <a:gd name="connsiteY18" fmla="*/ 1105786 h 2987750"/>
              <a:gd name="connsiteX19" fmla="*/ 1903227 w 1988288"/>
              <a:gd name="connsiteY19" fmla="*/ 1318437 h 2987750"/>
              <a:gd name="connsiteX20" fmla="*/ 1871329 w 1988288"/>
              <a:gd name="connsiteY20" fmla="*/ 1446028 h 2987750"/>
              <a:gd name="connsiteX21" fmla="*/ 1520455 w 1988288"/>
              <a:gd name="connsiteY21" fmla="*/ 1648047 h 2987750"/>
              <a:gd name="connsiteX22" fmla="*/ 1329069 w 1988288"/>
              <a:gd name="connsiteY22" fmla="*/ 1850065 h 2987750"/>
              <a:gd name="connsiteX23" fmla="*/ 1541720 w 1988288"/>
              <a:gd name="connsiteY23" fmla="*/ 1626782 h 2987750"/>
              <a:gd name="connsiteX24" fmla="*/ 1701209 w 1988288"/>
              <a:gd name="connsiteY24" fmla="*/ 1541721 h 2987750"/>
              <a:gd name="connsiteX25" fmla="*/ 1945757 w 1988288"/>
              <a:gd name="connsiteY25" fmla="*/ 1743740 h 2987750"/>
              <a:gd name="connsiteX26" fmla="*/ 1988288 w 1988288"/>
              <a:gd name="connsiteY26" fmla="*/ 1935126 h 2987750"/>
              <a:gd name="connsiteX27" fmla="*/ 1871329 w 1988288"/>
              <a:gd name="connsiteY27" fmla="*/ 2137144 h 2987750"/>
              <a:gd name="connsiteX28" fmla="*/ 1605515 w 1988288"/>
              <a:gd name="connsiteY28" fmla="*/ 2381693 h 2987750"/>
              <a:gd name="connsiteX29" fmla="*/ 1286539 w 1988288"/>
              <a:gd name="connsiteY29" fmla="*/ 2594344 h 2987750"/>
              <a:gd name="connsiteX30" fmla="*/ 1222743 w 1988288"/>
              <a:gd name="connsiteY30" fmla="*/ 2849526 h 2987750"/>
              <a:gd name="connsiteX0" fmla="*/ 0 w 1988288"/>
              <a:gd name="connsiteY0" fmla="*/ 2987750 h 2987750"/>
              <a:gd name="connsiteX1" fmla="*/ 414669 w 1988288"/>
              <a:gd name="connsiteY1" fmla="*/ 1275908 h 2987750"/>
              <a:gd name="connsiteX2" fmla="*/ 818707 w 1988288"/>
              <a:gd name="connsiteY2" fmla="*/ 499731 h 2987750"/>
              <a:gd name="connsiteX3" fmla="*/ 1158948 w 1988288"/>
              <a:gd name="connsiteY3" fmla="*/ 180754 h 2987750"/>
              <a:gd name="connsiteX4" fmla="*/ 1254641 w 1988288"/>
              <a:gd name="connsiteY4" fmla="*/ 127591 h 2987750"/>
              <a:gd name="connsiteX5" fmla="*/ 1711841 w 1988288"/>
              <a:gd name="connsiteY5" fmla="*/ 0 h 2987750"/>
              <a:gd name="connsiteX6" fmla="*/ 1924492 w 1988288"/>
              <a:gd name="connsiteY6" fmla="*/ 159489 h 2987750"/>
              <a:gd name="connsiteX7" fmla="*/ 1881962 w 1988288"/>
              <a:gd name="connsiteY7" fmla="*/ 350875 h 2987750"/>
              <a:gd name="connsiteX8" fmla="*/ 1637413 w 1988288"/>
              <a:gd name="connsiteY8" fmla="*/ 435935 h 2987750"/>
              <a:gd name="connsiteX9" fmla="*/ 1360967 w 1988288"/>
              <a:gd name="connsiteY9" fmla="*/ 616689 h 2987750"/>
              <a:gd name="connsiteX10" fmla="*/ 1637413 w 1988288"/>
              <a:gd name="connsiteY10" fmla="*/ 478465 h 2987750"/>
              <a:gd name="connsiteX11" fmla="*/ 1881962 w 1988288"/>
              <a:gd name="connsiteY11" fmla="*/ 542261 h 2987750"/>
              <a:gd name="connsiteX12" fmla="*/ 1913860 w 1988288"/>
              <a:gd name="connsiteY12" fmla="*/ 744279 h 2987750"/>
              <a:gd name="connsiteX13" fmla="*/ 1881962 w 1988288"/>
              <a:gd name="connsiteY13" fmla="*/ 988828 h 2987750"/>
              <a:gd name="connsiteX14" fmla="*/ 1488557 w 1988288"/>
              <a:gd name="connsiteY14" fmla="*/ 1095154 h 2987750"/>
              <a:gd name="connsiteX15" fmla="*/ 1414129 w 1988288"/>
              <a:gd name="connsiteY15" fmla="*/ 1254642 h 2987750"/>
              <a:gd name="connsiteX16" fmla="*/ 1488557 w 1988288"/>
              <a:gd name="connsiteY16" fmla="*/ 1063256 h 2987750"/>
              <a:gd name="connsiteX17" fmla="*/ 1754371 w 1988288"/>
              <a:gd name="connsiteY17" fmla="*/ 1010093 h 2987750"/>
              <a:gd name="connsiteX18" fmla="*/ 1903227 w 1988288"/>
              <a:gd name="connsiteY18" fmla="*/ 1105786 h 2987750"/>
              <a:gd name="connsiteX19" fmla="*/ 1903227 w 1988288"/>
              <a:gd name="connsiteY19" fmla="*/ 1318437 h 2987750"/>
              <a:gd name="connsiteX20" fmla="*/ 1871329 w 1988288"/>
              <a:gd name="connsiteY20" fmla="*/ 1446028 h 2987750"/>
              <a:gd name="connsiteX21" fmla="*/ 1520455 w 1988288"/>
              <a:gd name="connsiteY21" fmla="*/ 1648047 h 2987750"/>
              <a:gd name="connsiteX22" fmla="*/ 1329069 w 1988288"/>
              <a:gd name="connsiteY22" fmla="*/ 1850065 h 2987750"/>
              <a:gd name="connsiteX23" fmla="*/ 1541720 w 1988288"/>
              <a:gd name="connsiteY23" fmla="*/ 1626782 h 2987750"/>
              <a:gd name="connsiteX24" fmla="*/ 1701209 w 1988288"/>
              <a:gd name="connsiteY24" fmla="*/ 1541721 h 2987750"/>
              <a:gd name="connsiteX25" fmla="*/ 1945757 w 1988288"/>
              <a:gd name="connsiteY25" fmla="*/ 1743740 h 2987750"/>
              <a:gd name="connsiteX26" fmla="*/ 1988288 w 1988288"/>
              <a:gd name="connsiteY26" fmla="*/ 1935126 h 2987750"/>
              <a:gd name="connsiteX27" fmla="*/ 1871329 w 1988288"/>
              <a:gd name="connsiteY27" fmla="*/ 2137144 h 2987750"/>
              <a:gd name="connsiteX28" fmla="*/ 1605515 w 1988288"/>
              <a:gd name="connsiteY28" fmla="*/ 2381693 h 2987750"/>
              <a:gd name="connsiteX29" fmla="*/ 1286539 w 1988288"/>
              <a:gd name="connsiteY29" fmla="*/ 2594344 h 2987750"/>
              <a:gd name="connsiteX30" fmla="*/ 1222743 w 1988288"/>
              <a:gd name="connsiteY30" fmla="*/ 2849526 h 2987750"/>
              <a:gd name="connsiteX0" fmla="*/ 0 w 1988288"/>
              <a:gd name="connsiteY0" fmla="*/ 2987750 h 2987750"/>
              <a:gd name="connsiteX1" fmla="*/ 414669 w 1988288"/>
              <a:gd name="connsiteY1" fmla="*/ 1275908 h 2987750"/>
              <a:gd name="connsiteX2" fmla="*/ 818707 w 1988288"/>
              <a:gd name="connsiteY2" fmla="*/ 499731 h 2987750"/>
              <a:gd name="connsiteX3" fmla="*/ 1158948 w 1988288"/>
              <a:gd name="connsiteY3" fmla="*/ 180754 h 2987750"/>
              <a:gd name="connsiteX4" fmla="*/ 1254641 w 1988288"/>
              <a:gd name="connsiteY4" fmla="*/ 127591 h 2987750"/>
              <a:gd name="connsiteX5" fmla="*/ 1711841 w 1988288"/>
              <a:gd name="connsiteY5" fmla="*/ 0 h 2987750"/>
              <a:gd name="connsiteX6" fmla="*/ 1924492 w 1988288"/>
              <a:gd name="connsiteY6" fmla="*/ 159489 h 2987750"/>
              <a:gd name="connsiteX7" fmla="*/ 1881962 w 1988288"/>
              <a:gd name="connsiteY7" fmla="*/ 350875 h 2987750"/>
              <a:gd name="connsiteX8" fmla="*/ 1637413 w 1988288"/>
              <a:gd name="connsiteY8" fmla="*/ 435935 h 2987750"/>
              <a:gd name="connsiteX9" fmla="*/ 1360967 w 1988288"/>
              <a:gd name="connsiteY9" fmla="*/ 616689 h 2987750"/>
              <a:gd name="connsiteX10" fmla="*/ 1637413 w 1988288"/>
              <a:gd name="connsiteY10" fmla="*/ 478465 h 2987750"/>
              <a:gd name="connsiteX11" fmla="*/ 1881962 w 1988288"/>
              <a:gd name="connsiteY11" fmla="*/ 542261 h 2987750"/>
              <a:gd name="connsiteX12" fmla="*/ 1913860 w 1988288"/>
              <a:gd name="connsiteY12" fmla="*/ 744279 h 2987750"/>
              <a:gd name="connsiteX13" fmla="*/ 1881962 w 1988288"/>
              <a:gd name="connsiteY13" fmla="*/ 988828 h 2987750"/>
              <a:gd name="connsiteX14" fmla="*/ 1488557 w 1988288"/>
              <a:gd name="connsiteY14" fmla="*/ 1095154 h 2987750"/>
              <a:gd name="connsiteX15" fmla="*/ 1414129 w 1988288"/>
              <a:gd name="connsiteY15" fmla="*/ 1254642 h 2987750"/>
              <a:gd name="connsiteX16" fmla="*/ 1488557 w 1988288"/>
              <a:gd name="connsiteY16" fmla="*/ 1063256 h 2987750"/>
              <a:gd name="connsiteX17" fmla="*/ 1754371 w 1988288"/>
              <a:gd name="connsiteY17" fmla="*/ 1010093 h 2987750"/>
              <a:gd name="connsiteX18" fmla="*/ 1903227 w 1988288"/>
              <a:gd name="connsiteY18" fmla="*/ 1105786 h 2987750"/>
              <a:gd name="connsiteX19" fmla="*/ 1903227 w 1988288"/>
              <a:gd name="connsiteY19" fmla="*/ 1318437 h 2987750"/>
              <a:gd name="connsiteX20" fmla="*/ 1871329 w 1988288"/>
              <a:gd name="connsiteY20" fmla="*/ 1446028 h 2987750"/>
              <a:gd name="connsiteX21" fmla="*/ 1520455 w 1988288"/>
              <a:gd name="connsiteY21" fmla="*/ 1648047 h 2987750"/>
              <a:gd name="connsiteX22" fmla="*/ 1329069 w 1988288"/>
              <a:gd name="connsiteY22" fmla="*/ 1850065 h 2987750"/>
              <a:gd name="connsiteX23" fmla="*/ 1541720 w 1988288"/>
              <a:gd name="connsiteY23" fmla="*/ 1626782 h 2987750"/>
              <a:gd name="connsiteX24" fmla="*/ 1701209 w 1988288"/>
              <a:gd name="connsiteY24" fmla="*/ 1541721 h 2987750"/>
              <a:gd name="connsiteX25" fmla="*/ 1945757 w 1988288"/>
              <a:gd name="connsiteY25" fmla="*/ 1743740 h 2987750"/>
              <a:gd name="connsiteX26" fmla="*/ 1988288 w 1988288"/>
              <a:gd name="connsiteY26" fmla="*/ 1935126 h 2987750"/>
              <a:gd name="connsiteX27" fmla="*/ 1871329 w 1988288"/>
              <a:gd name="connsiteY27" fmla="*/ 2137144 h 2987750"/>
              <a:gd name="connsiteX28" fmla="*/ 1605515 w 1988288"/>
              <a:gd name="connsiteY28" fmla="*/ 2381693 h 2987750"/>
              <a:gd name="connsiteX29" fmla="*/ 1286539 w 1988288"/>
              <a:gd name="connsiteY29" fmla="*/ 2594344 h 2987750"/>
              <a:gd name="connsiteX30" fmla="*/ 1222743 w 1988288"/>
              <a:gd name="connsiteY30" fmla="*/ 2849526 h 2987750"/>
              <a:gd name="connsiteX0" fmla="*/ 0 w 1988288"/>
              <a:gd name="connsiteY0" fmla="*/ 2987750 h 2987750"/>
              <a:gd name="connsiteX1" fmla="*/ 414669 w 1988288"/>
              <a:gd name="connsiteY1" fmla="*/ 1275908 h 2987750"/>
              <a:gd name="connsiteX2" fmla="*/ 818707 w 1988288"/>
              <a:gd name="connsiteY2" fmla="*/ 499731 h 2987750"/>
              <a:gd name="connsiteX3" fmla="*/ 1158948 w 1988288"/>
              <a:gd name="connsiteY3" fmla="*/ 180754 h 2987750"/>
              <a:gd name="connsiteX4" fmla="*/ 1254641 w 1988288"/>
              <a:gd name="connsiteY4" fmla="*/ 127591 h 2987750"/>
              <a:gd name="connsiteX5" fmla="*/ 1711841 w 1988288"/>
              <a:gd name="connsiteY5" fmla="*/ 0 h 2987750"/>
              <a:gd name="connsiteX6" fmla="*/ 1924492 w 1988288"/>
              <a:gd name="connsiteY6" fmla="*/ 159489 h 2987750"/>
              <a:gd name="connsiteX7" fmla="*/ 1881962 w 1988288"/>
              <a:gd name="connsiteY7" fmla="*/ 350875 h 2987750"/>
              <a:gd name="connsiteX8" fmla="*/ 1637413 w 1988288"/>
              <a:gd name="connsiteY8" fmla="*/ 435935 h 2987750"/>
              <a:gd name="connsiteX9" fmla="*/ 1360967 w 1988288"/>
              <a:gd name="connsiteY9" fmla="*/ 616689 h 2987750"/>
              <a:gd name="connsiteX10" fmla="*/ 1637413 w 1988288"/>
              <a:gd name="connsiteY10" fmla="*/ 478465 h 2987750"/>
              <a:gd name="connsiteX11" fmla="*/ 1881962 w 1988288"/>
              <a:gd name="connsiteY11" fmla="*/ 542261 h 2987750"/>
              <a:gd name="connsiteX12" fmla="*/ 1913860 w 1988288"/>
              <a:gd name="connsiteY12" fmla="*/ 744279 h 2987750"/>
              <a:gd name="connsiteX13" fmla="*/ 1881962 w 1988288"/>
              <a:gd name="connsiteY13" fmla="*/ 988828 h 2987750"/>
              <a:gd name="connsiteX14" fmla="*/ 1488557 w 1988288"/>
              <a:gd name="connsiteY14" fmla="*/ 1095154 h 2987750"/>
              <a:gd name="connsiteX15" fmla="*/ 1414129 w 1988288"/>
              <a:gd name="connsiteY15" fmla="*/ 1254642 h 2987750"/>
              <a:gd name="connsiteX16" fmla="*/ 1531088 w 1988288"/>
              <a:gd name="connsiteY16" fmla="*/ 1105786 h 2987750"/>
              <a:gd name="connsiteX17" fmla="*/ 1754371 w 1988288"/>
              <a:gd name="connsiteY17" fmla="*/ 1010093 h 2987750"/>
              <a:gd name="connsiteX18" fmla="*/ 1903227 w 1988288"/>
              <a:gd name="connsiteY18" fmla="*/ 1105786 h 2987750"/>
              <a:gd name="connsiteX19" fmla="*/ 1903227 w 1988288"/>
              <a:gd name="connsiteY19" fmla="*/ 1318437 h 2987750"/>
              <a:gd name="connsiteX20" fmla="*/ 1871329 w 1988288"/>
              <a:gd name="connsiteY20" fmla="*/ 1446028 h 2987750"/>
              <a:gd name="connsiteX21" fmla="*/ 1520455 w 1988288"/>
              <a:gd name="connsiteY21" fmla="*/ 1648047 h 2987750"/>
              <a:gd name="connsiteX22" fmla="*/ 1329069 w 1988288"/>
              <a:gd name="connsiteY22" fmla="*/ 1850065 h 2987750"/>
              <a:gd name="connsiteX23" fmla="*/ 1541720 w 1988288"/>
              <a:gd name="connsiteY23" fmla="*/ 1626782 h 2987750"/>
              <a:gd name="connsiteX24" fmla="*/ 1701209 w 1988288"/>
              <a:gd name="connsiteY24" fmla="*/ 1541721 h 2987750"/>
              <a:gd name="connsiteX25" fmla="*/ 1945757 w 1988288"/>
              <a:gd name="connsiteY25" fmla="*/ 1743740 h 2987750"/>
              <a:gd name="connsiteX26" fmla="*/ 1988288 w 1988288"/>
              <a:gd name="connsiteY26" fmla="*/ 1935126 h 2987750"/>
              <a:gd name="connsiteX27" fmla="*/ 1871329 w 1988288"/>
              <a:gd name="connsiteY27" fmla="*/ 2137144 h 2987750"/>
              <a:gd name="connsiteX28" fmla="*/ 1605515 w 1988288"/>
              <a:gd name="connsiteY28" fmla="*/ 2381693 h 2987750"/>
              <a:gd name="connsiteX29" fmla="*/ 1286539 w 1988288"/>
              <a:gd name="connsiteY29" fmla="*/ 2594344 h 2987750"/>
              <a:gd name="connsiteX30" fmla="*/ 1222743 w 1988288"/>
              <a:gd name="connsiteY30" fmla="*/ 2849526 h 29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88288" h="2987750">
                <a:moveTo>
                  <a:pt x="0" y="2987750"/>
                </a:moveTo>
                <a:cubicBezTo>
                  <a:pt x="67339" y="2787503"/>
                  <a:pt x="295939" y="1639187"/>
                  <a:pt x="414669" y="1275908"/>
                </a:cubicBezTo>
                <a:cubicBezTo>
                  <a:pt x="533399" y="912629"/>
                  <a:pt x="634409" y="760229"/>
                  <a:pt x="818707" y="499731"/>
                </a:cubicBezTo>
                <a:lnTo>
                  <a:pt x="1158948" y="180754"/>
                </a:lnTo>
                <a:lnTo>
                  <a:pt x="1254641" y="127591"/>
                </a:lnTo>
                <a:lnTo>
                  <a:pt x="1711841" y="0"/>
                </a:lnTo>
                <a:lnTo>
                  <a:pt x="1924492" y="159489"/>
                </a:lnTo>
                <a:lnTo>
                  <a:pt x="1881962" y="350875"/>
                </a:lnTo>
                <a:lnTo>
                  <a:pt x="1637413" y="435935"/>
                </a:lnTo>
                <a:lnTo>
                  <a:pt x="1360967" y="616689"/>
                </a:lnTo>
                <a:lnTo>
                  <a:pt x="1637413" y="478465"/>
                </a:lnTo>
                <a:lnTo>
                  <a:pt x="1881962" y="542261"/>
                </a:lnTo>
                <a:lnTo>
                  <a:pt x="1913860" y="744279"/>
                </a:lnTo>
                <a:lnTo>
                  <a:pt x="1881962" y="988828"/>
                </a:lnTo>
                <a:lnTo>
                  <a:pt x="1488557" y="1095154"/>
                </a:lnTo>
                <a:lnTo>
                  <a:pt x="1414129" y="1254642"/>
                </a:lnTo>
                <a:lnTo>
                  <a:pt x="1531088" y="1105786"/>
                </a:lnTo>
                <a:lnTo>
                  <a:pt x="1754371" y="1010093"/>
                </a:lnTo>
                <a:lnTo>
                  <a:pt x="1903227" y="1105786"/>
                </a:lnTo>
                <a:lnTo>
                  <a:pt x="1903227" y="1318437"/>
                </a:lnTo>
                <a:lnTo>
                  <a:pt x="1871329" y="1446028"/>
                </a:lnTo>
                <a:lnTo>
                  <a:pt x="1520455" y="1648047"/>
                </a:lnTo>
                <a:lnTo>
                  <a:pt x="1329069" y="1850065"/>
                </a:lnTo>
                <a:lnTo>
                  <a:pt x="1541720" y="1626782"/>
                </a:lnTo>
                <a:lnTo>
                  <a:pt x="1701209" y="1541721"/>
                </a:lnTo>
                <a:lnTo>
                  <a:pt x="1945757" y="1743740"/>
                </a:lnTo>
                <a:lnTo>
                  <a:pt x="1988288" y="1935126"/>
                </a:lnTo>
                <a:lnTo>
                  <a:pt x="1871329" y="2137144"/>
                </a:lnTo>
                <a:lnTo>
                  <a:pt x="1605515" y="2381693"/>
                </a:lnTo>
                <a:lnTo>
                  <a:pt x="1286539" y="2594344"/>
                </a:lnTo>
                <a:lnTo>
                  <a:pt x="1222743" y="2849526"/>
                </a:lnTo>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3704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燃料銃コントロール用PCBA - プリント基板 設計・製造プリント基板">
            <a:extLst>
              <a:ext uri="{FF2B5EF4-FFF2-40B4-BE49-F238E27FC236}">
                <a16:creationId xmlns:a16="http://schemas.microsoft.com/office/drawing/2014/main" id="{0D175E42-C675-52B5-13E8-A4393B253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501" y="1074972"/>
            <a:ext cx="1899347" cy="189934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B54778AB-C581-4DA2-DDC7-75B119FC5BBF}"/>
              </a:ext>
            </a:extLst>
          </p:cNvPr>
          <p:cNvSpPr>
            <a:spLocks noGrp="1"/>
          </p:cNvSpPr>
          <p:nvPr>
            <p:ph type="sldNum" sz="quarter" idx="12"/>
          </p:nvPr>
        </p:nvSpPr>
        <p:spPr/>
        <p:txBody>
          <a:bodyPr/>
          <a:lstStyle/>
          <a:p>
            <a:fld id="{D94DA65D-BA49-41A3-8CA3-2EEE4CF4592A}" type="slidenum">
              <a:rPr kumimoji="1" lang="ja-JP" altLang="en-US" smtClean="0"/>
              <a:t>16</a:t>
            </a:fld>
            <a:endParaRPr kumimoji="1" lang="ja-JP" altLang="en-US"/>
          </a:p>
        </p:txBody>
      </p:sp>
      <p:pic>
        <p:nvPicPr>
          <p:cNvPr id="10242" name="Picture 2" descr="SMT実装設備の充実さ 基板実装 表面実装 - 株式会社 大日光・エンジニアリング">
            <a:extLst>
              <a:ext uri="{FF2B5EF4-FFF2-40B4-BE49-F238E27FC236}">
                <a16:creationId xmlns:a16="http://schemas.microsoft.com/office/drawing/2014/main" id="{9A196B04-F209-F6A7-0A24-F56505C0F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39" y="2926268"/>
            <a:ext cx="6445321" cy="332245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D360EB5-54FF-8A7E-A99C-BFF04CEF9D3C}"/>
              </a:ext>
            </a:extLst>
          </p:cNvPr>
          <p:cNvSpPr txBox="1"/>
          <p:nvPr/>
        </p:nvSpPr>
        <p:spPr>
          <a:xfrm>
            <a:off x="6402707" y="1074972"/>
            <a:ext cx="1899347" cy="369332"/>
          </a:xfrm>
          <a:prstGeom prst="rect">
            <a:avLst/>
          </a:prstGeom>
          <a:noFill/>
        </p:spPr>
        <p:txBody>
          <a:bodyPr wrap="square" rtlCol="0">
            <a:spAutoFit/>
          </a:bodyPr>
          <a:lstStyle/>
          <a:p>
            <a:r>
              <a:rPr kumimoji="1" lang="ja-JP" altLang="en-US"/>
              <a:t>プリント基板</a:t>
            </a:r>
          </a:p>
        </p:txBody>
      </p:sp>
      <p:sp>
        <p:nvSpPr>
          <p:cNvPr id="6" name="テキスト ボックス 5">
            <a:extLst>
              <a:ext uri="{FF2B5EF4-FFF2-40B4-BE49-F238E27FC236}">
                <a16:creationId xmlns:a16="http://schemas.microsoft.com/office/drawing/2014/main" id="{E72016A5-9AB9-8C5C-B7F9-24C927C757F2}"/>
              </a:ext>
            </a:extLst>
          </p:cNvPr>
          <p:cNvSpPr txBox="1"/>
          <p:nvPr/>
        </p:nvSpPr>
        <p:spPr>
          <a:xfrm>
            <a:off x="1216711" y="2532759"/>
            <a:ext cx="3678017" cy="400110"/>
          </a:xfrm>
          <a:prstGeom prst="rect">
            <a:avLst/>
          </a:prstGeom>
          <a:noFill/>
        </p:spPr>
        <p:txBody>
          <a:bodyPr wrap="square" rtlCol="0">
            <a:spAutoFit/>
          </a:bodyPr>
          <a:lstStyle/>
          <a:p>
            <a:r>
              <a:rPr kumimoji="1" lang="ja-JP" altLang="en-US" sz="2000"/>
              <a:t>表面実装（</a:t>
            </a:r>
            <a:r>
              <a:rPr kumimoji="1" lang="en-US" altLang="ja-JP" sz="2000"/>
              <a:t>SMT</a:t>
            </a:r>
            <a:r>
              <a:rPr kumimoji="1" lang="ja-JP" altLang="en-US" sz="2000"/>
              <a:t>）ライン</a:t>
            </a:r>
          </a:p>
        </p:txBody>
      </p:sp>
      <p:sp>
        <p:nvSpPr>
          <p:cNvPr id="7" name="テキスト ボックス 6">
            <a:extLst>
              <a:ext uri="{FF2B5EF4-FFF2-40B4-BE49-F238E27FC236}">
                <a16:creationId xmlns:a16="http://schemas.microsoft.com/office/drawing/2014/main" id="{7CD8562B-F396-452B-C0BD-A608C1A43DB9}"/>
              </a:ext>
            </a:extLst>
          </p:cNvPr>
          <p:cNvSpPr txBox="1"/>
          <p:nvPr/>
        </p:nvSpPr>
        <p:spPr>
          <a:xfrm>
            <a:off x="2548437" y="5717195"/>
            <a:ext cx="1899347" cy="369332"/>
          </a:xfrm>
          <a:prstGeom prst="rect">
            <a:avLst/>
          </a:prstGeom>
          <a:noFill/>
        </p:spPr>
        <p:txBody>
          <a:bodyPr wrap="square" rtlCol="0">
            <a:spAutoFit/>
          </a:bodyPr>
          <a:lstStyle/>
          <a:p>
            <a:r>
              <a:rPr kumimoji="1" lang="ja-JP" altLang="en-US" b="1">
                <a:solidFill>
                  <a:srgbClr val="FC3210"/>
                </a:solidFill>
              </a:rPr>
              <a:t>はんだ印刷機</a:t>
            </a:r>
          </a:p>
        </p:txBody>
      </p:sp>
      <p:sp>
        <p:nvSpPr>
          <p:cNvPr id="8" name="テキスト ボックス 7">
            <a:extLst>
              <a:ext uri="{FF2B5EF4-FFF2-40B4-BE49-F238E27FC236}">
                <a16:creationId xmlns:a16="http://schemas.microsoft.com/office/drawing/2014/main" id="{8EB1DF30-2A82-EDFE-75CB-322EBDF58E53}"/>
              </a:ext>
            </a:extLst>
          </p:cNvPr>
          <p:cNvSpPr txBox="1"/>
          <p:nvPr/>
        </p:nvSpPr>
        <p:spPr>
          <a:xfrm>
            <a:off x="1722978" y="4794887"/>
            <a:ext cx="1899347" cy="369332"/>
          </a:xfrm>
          <a:prstGeom prst="rect">
            <a:avLst/>
          </a:prstGeom>
          <a:noFill/>
        </p:spPr>
        <p:txBody>
          <a:bodyPr wrap="square" rtlCol="0">
            <a:spAutoFit/>
          </a:bodyPr>
          <a:lstStyle/>
          <a:p>
            <a:r>
              <a:rPr kumimoji="1" lang="ja-JP" altLang="en-US" b="1">
                <a:solidFill>
                  <a:srgbClr val="FC3210"/>
                </a:solidFill>
              </a:rPr>
              <a:t>部品実装機</a:t>
            </a:r>
          </a:p>
        </p:txBody>
      </p:sp>
      <p:sp>
        <p:nvSpPr>
          <p:cNvPr id="9" name="テキスト ボックス 8">
            <a:extLst>
              <a:ext uri="{FF2B5EF4-FFF2-40B4-BE49-F238E27FC236}">
                <a16:creationId xmlns:a16="http://schemas.microsoft.com/office/drawing/2014/main" id="{EDC535CD-E6F5-65DB-5250-BC97CE9A90AA}"/>
              </a:ext>
            </a:extLst>
          </p:cNvPr>
          <p:cNvSpPr txBox="1"/>
          <p:nvPr/>
        </p:nvSpPr>
        <p:spPr>
          <a:xfrm>
            <a:off x="1035406" y="4115131"/>
            <a:ext cx="1899347" cy="369332"/>
          </a:xfrm>
          <a:prstGeom prst="rect">
            <a:avLst/>
          </a:prstGeom>
          <a:noFill/>
        </p:spPr>
        <p:txBody>
          <a:bodyPr wrap="square" rtlCol="0">
            <a:spAutoFit/>
          </a:bodyPr>
          <a:lstStyle/>
          <a:p>
            <a:r>
              <a:rPr kumimoji="1" lang="ja-JP" altLang="en-US" b="1">
                <a:solidFill>
                  <a:srgbClr val="FC3210"/>
                </a:solidFill>
              </a:rPr>
              <a:t>リフロー炉</a:t>
            </a:r>
          </a:p>
        </p:txBody>
      </p:sp>
      <p:sp>
        <p:nvSpPr>
          <p:cNvPr id="10" name="テキスト ボックス 9">
            <a:extLst>
              <a:ext uri="{FF2B5EF4-FFF2-40B4-BE49-F238E27FC236}">
                <a16:creationId xmlns:a16="http://schemas.microsoft.com/office/drawing/2014/main" id="{35410953-BE65-51F5-A3A8-C7B2C035428D}"/>
              </a:ext>
            </a:extLst>
          </p:cNvPr>
          <p:cNvSpPr txBox="1"/>
          <p:nvPr/>
        </p:nvSpPr>
        <p:spPr>
          <a:xfrm>
            <a:off x="5988568" y="5598195"/>
            <a:ext cx="1899347" cy="369332"/>
          </a:xfrm>
          <a:prstGeom prst="rect">
            <a:avLst/>
          </a:prstGeom>
          <a:noFill/>
        </p:spPr>
        <p:txBody>
          <a:bodyPr wrap="square" rtlCol="0">
            <a:spAutoFit/>
          </a:bodyPr>
          <a:lstStyle/>
          <a:p>
            <a:r>
              <a:rPr kumimoji="1" lang="ja-JP" altLang="en-US" b="1">
                <a:solidFill>
                  <a:srgbClr val="FC3210"/>
                </a:solidFill>
              </a:rPr>
              <a:t>基板供給</a:t>
            </a:r>
          </a:p>
        </p:txBody>
      </p:sp>
      <p:sp>
        <p:nvSpPr>
          <p:cNvPr id="108" name="テキスト ボックス 107">
            <a:extLst>
              <a:ext uri="{FF2B5EF4-FFF2-40B4-BE49-F238E27FC236}">
                <a16:creationId xmlns:a16="http://schemas.microsoft.com/office/drawing/2014/main" id="{8C2F1F79-9270-4D07-EAC4-CBEB1EE2F67D}"/>
              </a:ext>
            </a:extLst>
          </p:cNvPr>
          <p:cNvSpPr txBox="1"/>
          <p:nvPr/>
        </p:nvSpPr>
        <p:spPr>
          <a:xfrm>
            <a:off x="661042" y="1182401"/>
            <a:ext cx="5217233" cy="1200329"/>
          </a:xfrm>
          <a:prstGeom prst="rect">
            <a:avLst/>
          </a:prstGeom>
          <a:noFill/>
        </p:spPr>
        <p:txBody>
          <a:bodyPr wrap="square">
            <a:spAutoFit/>
          </a:bodyPr>
          <a:lstStyle/>
          <a:p>
            <a:r>
              <a:rPr lang="ja-JP" altLang="en-US" sz="2400"/>
              <a:t>プロジェクトＡＢＣも３年目・・・</a:t>
            </a:r>
            <a:endParaRPr lang="en-US" altLang="ja-JP" sz="2400"/>
          </a:p>
          <a:p>
            <a:r>
              <a:rPr lang="ja-JP" altLang="en-US" sz="2400"/>
              <a:t>より高難度な汎用設備中心の工程</a:t>
            </a:r>
            <a:endParaRPr lang="en-US" altLang="ja-JP" sz="2400"/>
          </a:p>
          <a:p>
            <a:r>
              <a:rPr lang="ja-JP" altLang="en-US" sz="2400"/>
              <a:t>の改善に挑戦</a:t>
            </a:r>
            <a:endParaRPr lang="en-US" altLang="ja-JP" sz="2400"/>
          </a:p>
        </p:txBody>
      </p:sp>
      <p:cxnSp>
        <p:nvCxnSpPr>
          <p:cNvPr id="11" name="直線コネクタ 10">
            <a:extLst>
              <a:ext uri="{FF2B5EF4-FFF2-40B4-BE49-F238E27FC236}">
                <a16:creationId xmlns:a16="http://schemas.microsoft.com/office/drawing/2014/main" id="{FBFC6A45-EA39-48A4-0089-EFB4FED5A055}"/>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38331C26-BF50-8CE5-8657-3F143A5BB074}"/>
              </a:ext>
            </a:extLst>
          </p:cNvPr>
          <p:cNvSpPr txBox="1"/>
          <p:nvPr/>
        </p:nvSpPr>
        <p:spPr>
          <a:xfrm>
            <a:off x="555824" y="283489"/>
            <a:ext cx="4338905" cy="461665"/>
          </a:xfrm>
          <a:prstGeom prst="rect">
            <a:avLst/>
          </a:prstGeom>
          <a:noFill/>
        </p:spPr>
        <p:txBody>
          <a:bodyPr wrap="square">
            <a:spAutoFit/>
          </a:bodyPr>
          <a:lstStyle/>
          <a:p>
            <a:r>
              <a:rPr lang="ja-JP" altLang="en-US" sz="2400"/>
              <a:t>■ 現場力育成　～その２</a:t>
            </a:r>
          </a:p>
        </p:txBody>
      </p:sp>
    </p:spTree>
    <p:extLst>
      <p:ext uri="{BB962C8B-B14F-4D97-AF65-F5344CB8AC3E}">
        <p14:creationId xmlns:p14="http://schemas.microsoft.com/office/powerpoint/2010/main" val="567717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46301B-38A9-DD0F-2B18-7A4BF59D4EAF}"/>
              </a:ext>
            </a:extLst>
          </p:cNvPr>
          <p:cNvSpPr>
            <a:spLocks noGrp="1"/>
          </p:cNvSpPr>
          <p:nvPr>
            <p:ph type="sldNum" sz="quarter" idx="12"/>
          </p:nvPr>
        </p:nvSpPr>
        <p:spPr/>
        <p:txBody>
          <a:bodyPr/>
          <a:lstStyle/>
          <a:p>
            <a:fld id="{D94DA65D-BA49-41A3-8CA3-2EEE4CF4592A}" type="slidenum">
              <a:rPr kumimoji="1" lang="ja-JP" altLang="en-US" smtClean="0"/>
              <a:t>17</a:t>
            </a:fld>
            <a:endParaRPr kumimoji="1" lang="ja-JP" altLang="en-US"/>
          </a:p>
        </p:txBody>
      </p:sp>
      <p:pic>
        <p:nvPicPr>
          <p:cNvPr id="5" name="図 4" descr="スーツを着た男性の白黒写真&#10;&#10;AI によって生成されたコンテンツは間違っている可能性があります。">
            <a:extLst>
              <a:ext uri="{FF2B5EF4-FFF2-40B4-BE49-F238E27FC236}">
                <a16:creationId xmlns:a16="http://schemas.microsoft.com/office/drawing/2014/main" id="{A8C44063-837C-B2FE-7789-D09264E77018}"/>
              </a:ext>
            </a:extLst>
          </p:cNvPr>
          <p:cNvPicPr>
            <a:picLocks noChangeAspect="1"/>
          </p:cNvPicPr>
          <p:nvPr/>
        </p:nvPicPr>
        <p:blipFill>
          <a:blip r:embed="rId2"/>
          <a:stretch>
            <a:fillRect/>
          </a:stretch>
        </p:blipFill>
        <p:spPr>
          <a:xfrm flipH="1">
            <a:off x="833552" y="2444083"/>
            <a:ext cx="1659735" cy="1659735"/>
          </a:xfrm>
          <a:prstGeom prst="rect">
            <a:avLst/>
          </a:prstGeom>
        </p:spPr>
      </p:pic>
      <p:sp>
        <p:nvSpPr>
          <p:cNvPr id="6" name="正方形/長方形 5">
            <a:extLst>
              <a:ext uri="{FF2B5EF4-FFF2-40B4-BE49-F238E27FC236}">
                <a16:creationId xmlns:a16="http://schemas.microsoft.com/office/drawing/2014/main" id="{5CEE4717-6EC3-AAAC-C862-7869196A81AA}"/>
              </a:ext>
            </a:extLst>
          </p:cNvPr>
          <p:cNvSpPr/>
          <p:nvPr/>
        </p:nvSpPr>
        <p:spPr>
          <a:xfrm>
            <a:off x="548830" y="3936393"/>
            <a:ext cx="2677882" cy="203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1D120155-A5F9-8C94-27D6-5DD3D0CB9696}"/>
              </a:ext>
            </a:extLst>
          </p:cNvPr>
          <p:cNvPicPr>
            <a:picLocks noChangeAspect="1"/>
          </p:cNvPicPr>
          <p:nvPr/>
        </p:nvPicPr>
        <p:blipFill>
          <a:blip r:embed="rId3"/>
          <a:stretch>
            <a:fillRect/>
          </a:stretch>
        </p:blipFill>
        <p:spPr>
          <a:xfrm>
            <a:off x="7544251" y="2654661"/>
            <a:ext cx="1312910" cy="1250538"/>
          </a:xfrm>
          <a:prstGeom prst="rect">
            <a:avLst/>
          </a:prstGeom>
        </p:spPr>
      </p:pic>
      <p:sp>
        <p:nvSpPr>
          <p:cNvPr id="9" name="テキスト ボックス 8">
            <a:extLst>
              <a:ext uri="{FF2B5EF4-FFF2-40B4-BE49-F238E27FC236}">
                <a16:creationId xmlns:a16="http://schemas.microsoft.com/office/drawing/2014/main" id="{9CA65D43-0864-7950-F02C-09A8C5EA74C9}"/>
              </a:ext>
            </a:extLst>
          </p:cNvPr>
          <p:cNvSpPr txBox="1"/>
          <p:nvPr/>
        </p:nvSpPr>
        <p:spPr>
          <a:xfrm>
            <a:off x="645598" y="693683"/>
            <a:ext cx="7008564" cy="707886"/>
          </a:xfrm>
          <a:prstGeom prst="rect">
            <a:avLst/>
          </a:prstGeom>
          <a:noFill/>
        </p:spPr>
        <p:txBody>
          <a:bodyPr wrap="square">
            <a:spAutoFit/>
          </a:bodyPr>
          <a:lstStyle/>
          <a:p>
            <a:r>
              <a:rPr lang="ja-JP" altLang="en-US" sz="2000"/>
              <a:t>都合の悪い事に、</a:t>
            </a:r>
            <a:r>
              <a:rPr lang="en-US" altLang="ja-JP" sz="2000"/>
              <a:t>SMT</a:t>
            </a:r>
            <a:r>
              <a:rPr lang="ja-JP" altLang="en-US" sz="2000"/>
              <a:t>ラインは工場入口に隣接していて</a:t>
            </a:r>
            <a:endParaRPr lang="en-US" altLang="ja-JP" sz="2000"/>
          </a:p>
          <a:p>
            <a:r>
              <a:rPr lang="ja-JP" altLang="en-US" sz="2000"/>
              <a:t>いろいろ指摘を受けていた</a:t>
            </a:r>
            <a:endParaRPr lang="en-US" altLang="ja-JP" sz="2000"/>
          </a:p>
        </p:txBody>
      </p:sp>
      <p:sp>
        <p:nvSpPr>
          <p:cNvPr id="10" name="テキスト ボックス 9">
            <a:extLst>
              <a:ext uri="{FF2B5EF4-FFF2-40B4-BE49-F238E27FC236}">
                <a16:creationId xmlns:a16="http://schemas.microsoft.com/office/drawing/2014/main" id="{B8F53304-9607-81A2-D9A6-7982804DEFB2}"/>
              </a:ext>
            </a:extLst>
          </p:cNvPr>
          <p:cNvSpPr txBox="1"/>
          <p:nvPr/>
        </p:nvSpPr>
        <p:spPr>
          <a:xfrm>
            <a:off x="4029496" y="4302855"/>
            <a:ext cx="2785728" cy="400110"/>
          </a:xfrm>
          <a:prstGeom prst="rect">
            <a:avLst/>
          </a:prstGeom>
          <a:noFill/>
        </p:spPr>
        <p:txBody>
          <a:bodyPr wrap="square">
            <a:spAutoFit/>
          </a:bodyPr>
          <a:lstStyle/>
          <a:p>
            <a:r>
              <a:rPr lang="ja-JP" altLang="en-US" sz="2000"/>
              <a:t>おまけに部内からも、</a:t>
            </a:r>
            <a:endParaRPr lang="en-US" altLang="ja-JP" sz="2000"/>
          </a:p>
        </p:txBody>
      </p:sp>
      <p:pic>
        <p:nvPicPr>
          <p:cNvPr id="14" name="図 13">
            <a:extLst>
              <a:ext uri="{FF2B5EF4-FFF2-40B4-BE49-F238E27FC236}">
                <a16:creationId xmlns:a16="http://schemas.microsoft.com/office/drawing/2014/main" id="{A6611DAB-FC69-B26C-79EE-AF60EE9A3506}"/>
              </a:ext>
            </a:extLst>
          </p:cNvPr>
          <p:cNvPicPr>
            <a:picLocks noChangeAspect="1"/>
          </p:cNvPicPr>
          <p:nvPr/>
        </p:nvPicPr>
        <p:blipFill>
          <a:blip r:embed="rId4"/>
          <a:stretch>
            <a:fillRect/>
          </a:stretch>
        </p:blipFill>
        <p:spPr>
          <a:xfrm>
            <a:off x="6457950" y="4643026"/>
            <a:ext cx="1307100" cy="1372735"/>
          </a:xfrm>
          <a:prstGeom prst="rect">
            <a:avLst/>
          </a:prstGeom>
        </p:spPr>
      </p:pic>
      <p:sp>
        <p:nvSpPr>
          <p:cNvPr id="15" name="吹き出し: 角を丸めた四角形 14">
            <a:extLst>
              <a:ext uri="{FF2B5EF4-FFF2-40B4-BE49-F238E27FC236}">
                <a16:creationId xmlns:a16="http://schemas.microsoft.com/office/drawing/2014/main" id="{2ABD06BF-87F5-D99E-5729-71264AC2B69D}"/>
              </a:ext>
            </a:extLst>
          </p:cNvPr>
          <p:cNvSpPr/>
          <p:nvPr/>
        </p:nvSpPr>
        <p:spPr>
          <a:xfrm>
            <a:off x="2493288" y="2598572"/>
            <a:ext cx="2334981" cy="1013352"/>
          </a:xfrm>
          <a:prstGeom prst="wedgeRoundRectCallout">
            <a:avLst>
              <a:gd name="adj1" fmla="val -64973"/>
              <a:gd name="adj2" fmla="val -21155"/>
              <a:gd name="adj3" fmla="val 1666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rPr>
              <a:t>毎朝何時になったら</a:t>
            </a:r>
            <a:endParaRPr kumimoji="1" lang="en-US" altLang="ja-JP" sz="1600">
              <a:solidFill>
                <a:schemeClr val="tx1"/>
              </a:solidFill>
            </a:endParaRPr>
          </a:p>
          <a:p>
            <a:r>
              <a:rPr kumimoji="1" lang="ja-JP" altLang="en-US" sz="1600">
                <a:solidFill>
                  <a:schemeClr val="tx1"/>
                </a:solidFill>
              </a:rPr>
              <a:t>初品が出るんだ</a:t>
            </a:r>
            <a:endParaRPr kumimoji="1" lang="en-US" altLang="ja-JP" sz="1600">
              <a:solidFill>
                <a:schemeClr val="tx1"/>
              </a:solidFill>
            </a:endParaRPr>
          </a:p>
          <a:p>
            <a:r>
              <a:rPr kumimoji="1" lang="ja-JP" altLang="en-US" sz="1600">
                <a:solidFill>
                  <a:schemeClr val="tx1"/>
                </a:solidFill>
              </a:rPr>
              <a:t>目標はあるのか？</a:t>
            </a:r>
          </a:p>
        </p:txBody>
      </p:sp>
      <p:sp>
        <p:nvSpPr>
          <p:cNvPr id="16" name="吹き出し: 角を丸めた四角形 15">
            <a:extLst>
              <a:ext uri="{FF2B5EF4-FFF2-40B4-BE49-F238E27FC236}">
                <a16:creationId xmlns:a16="http://schemas.microsoft.com/office/drawing/2014/main" id="{193DC10B-609F-9481-00A4-33D31E383262}"/>
              </a:ext>
            </a:extLst>
          </p:cNvPr>
          <p:cNvSpPr/>
          <p:nvPr/>
        </p:nvSpPr>
        <p:spPr>
          <a:xfrm>
            <a:off x="5152119" y="3066271"/>
            <a:ext cx="2057400" cy="707887"/>
          </a:xfrm>
          <a:prstGeom prst="wedgeRoundRectCallout">
            <a:avLst>
              <a:gd name="adj1" fmla="val 63933"/>
              <a:gd name="adj2" fmla="val -22926"/>
              <a:gd name="adj3" fmla="val 1666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a:solidFill>
                  <a:schemeClr val="tx1"/>
                </a:solidFill>
              </a:rPr>
              <a:t>根の深い問題です</a:t>
            </a:r>
            <a:endParaRPr kumimoji="1" lang="en-US" altLang="ja-JP" sz="1600">
              <a:solidFill>
                <a:schemeClr val="tx1"/>
              </a:solidFill>
            </a:endParaRPr>
          </a:p>
          <a:p>
            <a:r>
              <a:rPr kumimoji="1" lang="ja-JP" altLang="en-US" sz="1600">
                <a:solidFill>
                  <a:schemeClr val="tx1"/>
                </a:solidFill>
              </a:rPr>
              <a:t>時間をください</a:t>
            </a:r>
          </a:p>
        </p:txBody>
      </p:sp>
      <p:sp>
        <p:nvSpPr>
          <p:cNvPr id="13" name="吹き出し: 角を丸めた四角形 12">
            <a:extLst>
              <a:ext uri="{FF2B5EF4-FFF2-40B4-BE49-F238E27FC236}">
                <a16:creationId xmlns:a16="http://schemas.microsoft.com/office/drawing/2014/main" id="{FB900AEC-EB92-6C40-FF0F-DBB102DBDBB5}"/>
              </a:ext>
            </a:extLst>
          </p:cNvPr>
          <p:cNvSpPr/>
          <p:nvPr/>
        </p:nvSpPr>
        <p:spPr>
          <a:xfrm>
            <a:off x="1142806" y="5057924"/>
            <a:ext cx="5168785" cy="822449"/>
          </a:xfrm>
          <a:prstGeom prst="wedgeRoundRectCallout">
            <a:avLst>
              <a:gd name="adj1" fmla="val 56749"/>
              <a:gd name="adj2" fmla="val -29615"/>
              <a:gd name="adj3" fmla="val 16667"/>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6AE6526-0418-6120-053E-6BD0D7F4440C}"/>
              </a:ext>
            </a:extLst>
          </p:cNvPr>
          <p:cNvSpPr txBox="1"/>
          <p:nvPr/>
        </p:nvSpPr>
        <p:spPr>
          <a:xfrm>
            <a:off x="1402732" y="5171334"/>
            <a:ext cx="4591050" cy="646331"/>
          </a:xfrm>
          <a:prstGeom prst="rect">
            <a:avLst/>
          </a:prstGeom>
          <a:noFill/>
        </p:spPr>
        <p:txBody>
          <a:bodyPr wrap="square">
            <a:spAutoFit/>
          </a:bodyPr>
          <a:lstStyle/>
          <a:p>
            <a:r>
              <a:rPr lang="ja-JP" altLang="en-US"/>
              <a:t>基準時間を潤沢に持っているのを良いことに、現場の厳しさが指導できていない</a:t>
            </a:r>
          </a:p>
        </p:txBody>
      </p:sp>
    </p:spTree>
    <p:extLst>
      <p:ext uri="{BB962C8B-B14F-4D97-AF65-F5344CB8AC3E}">
        <p14:creationId xmlns:p14="http://schemas.microsoft.com/office/powerpoint/2010/main" val="3753031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7F9AB77-6703-5234-9834-60DA16391F29}"/>
              </a:ext>
            </a:extLst>
          </p:cNvPr>
          <p:cNvSpPr>
            <a:spLocks noGrp="1"/>
          </p:cNvSpPr>
          <p:nvPr>
            <p:ph type="sldNum" sz="quarter" idx="12"/>
          </p:nvPr>
        </p:nvSpPr>
        <p:spPr/>
        <p:txBody>
          <a:bodyPr/>
          <a:lstStyle/>
          <a:p>
            <a:fld id="{D94DA65D-BA49-41A3-8CA3-2EEE4CF4592A}" type="slidenum">
              <a:rPr kumimoji="1" lang="ja-JP" altLang="en-US" smtClean="0"/>
              <a:t>18</a:t>
            </a:fld>
            <a:endParaRPr kumimoji="1" lang="ja-JP" altLang="en-US"/>
          </a:p>
        </p:txBody>
      </p:sp>
      <p:sp>
        <p:nvSpPr>
          <p:cNvPr id="17" name="テキスト ボックス 16">
            <a:extLst>
              <a:ext uri="{FF2B5EF4-FFF2-40B4-BE49-F238E27FC236}">
                <a16:creationId xmlns:a16="http://schemas.microsoft.com/office/drawing/2014/main" id="{CB65FFD3-40A1-0EDB-D11B-5193E6E0BD22}"/>
              </a:ext>
            </a:extLst>
          </p:cNvPr>
          <p:cNvSpPr txBox="1"/>
          <p:nvPr/>
        </p:nvSpPr>
        <p:spPr>
          <a:xfrm>
            <a:off x="5745340" y="1088926"/>
            <a:ext cx="3294498" cy="2154436"/>
          </a:xfrm>
          <a:prstGeom prst="rect">
            <a:avLst/>
          </a:prstGeom>
          <a:noFill/>
        </p:spPr>
        <p:txBody>
          <a:bodyPr wrap="square">
            <a:spAutoFit/>
          </a:bodyPr>
          <a:lstStyle/>
          <a:p>
            <a:r>
              <a:rPr lang="ja-JP" altLang="en-US" u="sng"/>
              <a:t>２Ｆの風土・気質</a:t>
            </a:r>
            <a:endParaRPr lang="en-US" altLang="ja-JP" u="sng"/>
          </a:p>
          <a:p>
            <a:endParaRPr lang="en-US" altLang="ja-JP" sz="800" u="sng"/>
          </a:p>
          <a:p>
            <a:r>
              <a:rPr lang="ja-JP" altLang="en-US"/>
              <a:t>・他工場出身者の割合少</a:t>
            </a:r>
            <a:endParaRPr lang="en-US" altLang="ja-JP"/>
          </a:p>
          <a:p>
            <a:r>
              <a:rPr lang="ja-JP" altLang="en-US"/>
              <a:t>・実験場気質</a:t>
            </a:r>
            <a:endParaRPr lang="en-US" altLang="ja-JP"/>
          </a:p>
          <a:p>
            <a:r>
              <a:rPr lang="ja-JP" altLang="en-US"/>
              <a:t>・地味な作業より</a:t>
            </a:r>
            <a:r>
              <a:rPr lang="en-US" altLang="ja-JP"/>
              <a:t>QC</a:t>
            </a:r>
            <a:r>
              <a:rPr lang="ja-JP" altLang="en-US"/>
              <a:t>の発表</a:t>
            </a:r>
            <a:endParaRPr lang="en-US" altLang="ja-JP"/>
          </a:p>
          <a:p>
            <a:endParaRPr lang="en-US" altLang="ja-JP"/>
          </a:p>
          <a:p>
            <a:r>
              <a:rPr lang="ja-JP" altLang="en-US"/>
              <a:t>特殊な作業が多いので人材のローテーションは活発でない</a:t>
            </a:r>
            <a:endParaRPr lang="en-US" altLang="ja-JP"/>
          </a:p>
        </p:txBody>
      </p:sp>
      <p:sp>
        <p:nvSpPr>
          <p:cNvPr id="5" name="平行四辺形 4">
            <a:extLst>
              <a:ext uri="{FF2B5EF4-FFF2-40B4-BE49-F238E27FC236}">
                <a16:creationId xmlns:a16="http://schemas.microsoft.com/office/drawing/2014/main" id="{8AF23188-D296-B32D-502E-23999559B4B2}"/>
              </a:ext>
            </a:extLst>
          </p:cNvPr>
          <p:cNvSpPr/>
          <p:nvPr/>
        </p:nvSpPr>
        <p:spPr>
          <a:xfrm>
            <a:off x="2172014" y="2682890"/>
            <a:ext cx="3174459" cy="1872574"/>
          </a:xfrm>
          <a:prstGeom prst="parallelogram">
            <a:avLst>
              <a:gd name="adj" fmla="val 87744"/>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平行四辺形 5">
            <a:extLst>
              <a:ext uri="{FF2B5EF4-FFF2-40B4-BE49-F238E27FC236}">
                <a16:creationId xmlns:a16="http://schemas.microsoft.com/office/drawing/2014/main" id="{EAB1067D-2044-1B9D-5593-CA59570D1CF0}"/>
              </a:ext>
            </a:extLst>
          </p:cNvPr>
          <p:cNvSpPr/>
          <p:nvPr/>
        </p:nvSpPr>
        <p:spPr>
          <a:xfrm>
            <a:off x="2137967" y="1637167"/>
            <a:ext cx="3174459" cy="1872574"/>
          </a:xfrm>
          <a:prstGeom prst="parallelogram">
            <a:avLst>
              <a:gd name="adj" fmla="val 87744"/>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方体 6">
            <a:extLst>
              <a:ext uri="{FF2B5EF4-FFF2-40B4-BE49-F238E27FC236}">
                <a16:creationId xmlns:a16="http://schemas.microsoft.com/office/drawing/2014/main" id="{74A3855D-6296-4DC0-F6BA-E32908ED919E}"/>
              </a:ext>
            </a:extLst>
          </p:cNvPr>
          <p:cNvSpPr/>
          <p:nvPr/>
        </p:nvSpPr>
        <p:spPr>
          <a:xfrm>
            <a:off x="3270329" y="1613254"/>
            <a:ext cx="825434" cy="607234"/>
          </a:xfrm>
          <a:prstGeom prst="cube">
            <a:avLst>
              <a:gd name="adj" fmla="val 747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方体 17">
            <a:extLst>
              <a:ext uri="{FF2B5EF4-FFF2-40B4-BE49-F238E27FC236}">
                <a16:creationId xmlns:a16="http://schemas.microsoft.com/office/drawing/2014/main" id="{FA918075-F9BF-C5F9-AA72-DDF03B6BE1E0}"/>
              </a:ext>
            </a:extLst>
          </p:cNvPr>
          <p:cNvSpPr/>
          <p:nvPr/>
        </p:nvSpPr>
        <p:spPr>
          <a:xfrm>
            <a:off x="4002262" y="2068677"/>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方体 18">
            <a:extLst>
              <a:ext uri="{FF2B5EF4-FFF2-40B4-BE49-F238E27FC236}">
                <a16:creationId xmlns:a16="http://schemas.microsoft.com/office/drawing/2014/main" id="{3C466519-3AC6-2BF2-D255-45BC89AC6829}"/>
              </a:ext>
            </a:extLst>
          </p:cNvPr>
          <p:cNvSpPr/>
          <p:nvPr/>
        </p:nvSpPr>
        <p:spPr>
          <a:xfrm>
            <a:off x="3859589" y="220972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4FFD9FD7-5507-0082-C75F-F22B43E3243A}"/>
              </a:ext>
            </a:extLst>
          </p:cNvPr>
          <p:cNvSpPr txBox="1"/>
          <p:nvPr/>
        </p:nvSpPr>
        <p:spPr>
          <a:xfrm>
            <a:off x="864952" y="2823511"/>
            <a:ext cx="2291782" cy="369332"/>
          </a:xfrm>
          <a:prstGeom prst="rect">
            <a:avLst/>
          </a:prstGeom>
          <a:noFill/>
        </p:spPr>
        <p:txBody>
          <a:bodyPr wrap="square" rtlCol="0">
            <a:spAutoFit/>
          </a:bodyPr>
          <a:lstStyle/>
          <a:p>
            <a:r>
              <a:rPr kumimoji="1" lang="ja-JP" altLang="en-US" b="1">
                <a:solidFill>
                  <a:srgbClr val="FF0000"/>
                </a:solidFill>
              </a:rPr>
              <a:t>表面実装ライン</a:t>
            </a:r>
          </a:p>
        </p:txBody>
      </p:sp>
      <p:sp>
        <p:nvSpPr>
          <p:cNvPr id="67" name="テキスト ボックス 66">
            <a:extLst>
              <a:ext uri="{FF2B5EF4-FFF2-40B4-BE49-F238E27FC236}">
                <a16:creationId xmlns:a16="http://schemas.microsoft.com/office/drawing/2014/main" id="{4F490AB4-6DC4-E09D-5B69-E056CD4DE929}"/>
              </a:ext>
            </a:extLst>
          </p:cNvPr>
          <p:cNvSpPr txBox="1"/>
          <p:nvPr/>
        </p:nvSpPr>
        <p:spPr>
          <a:xfrm>
            <a:off x="481516" y="3658897"/>
            <a:ext cx="2494749" cy="369332"/>
          </a:xfrm>
          <a:prstGeom prst="rect">
            <a:avLst/>
          </a:prstGeom>
          <a:noFill/>
        </p:spPr>
        <p:txBody>
          <a:bodyPr wrap="square" rtlCol="0">
            <a:spAutoFit/>
          </a:bodyPr>
          <a:lstStyle/>
          <a:p>
            <a:r>
              <a:rPr kumimoji="1" lang="en-US" altLang="ja-JP"/>
              <a:t>1F</a:t>
            </a:r>
            <a:r>
              <a:rPr kumimoji="1" lang="ja-JP" altLang="en-US"/>
              <a:t>：組立・出荷</a:t>
            </a:r>
            <a:endParaRPr kumimoji="1" lang="en-US" altLang="ja-JP"/>
          </a:p>
        </p:txBody>
      </p:sp>
      <p:grpSp>
        <p:nvGrpSpPr>
          <p:cNvPr id="70" name="グループ化 69">
            <a:extLst>
              <a:ext uri="{FF2B5EF4-FFF2-40B4-BE49-F238E27FC236}">
                <a16:creationId xmlns:a16="http://schemas.microsoft.com/office/drawing/2014/main" id="{5A448598-2CA1-B1CB-64F0-4EEE21AF6E8A}"/>
              </a:ext>
            </a:extLst>
          </p:cNvPr>
          <p:cNvGrpSpPr/>
          <p:nvPr/>
        </p:nvGrpSpPr>
        <p:grpSpPr>
          <a:xfrm>
            <a:off x="2346260" y="2867530"/>
            <a:ext cx="2601689" cy="1570535"/>
            <a:chOff x="5464300" y="2061528"/>
            <a:chExt cx="2601689" cy="1570535"/>
          </a:xfrm>
        </p:grpSpPr>
        <p:sp>
          <p:nvSpPr>
            <p:cNvPr id="30" name="直方体 29">
              <a:extLst>
                <a:ext uri="{FF2B5EF4-FFF2-40B4-BE49-F238E27FC236}">
                  <a16:creationId xmlns:a16="http://schemas.microsoft.com/office/drawing/2014/main" id="{A49C5458-7A72-8164-A975-D9EEB7CAB5AE}"/>
                </a:ext>
              </a:extLst>
            </p:cNvPr>
            <p:cNvSpPr/>
            <p:nvPr/>
          </p:nvSpPr>
          <p:spPr>
            <a:xfrm>
              <a:off x="6044849" y="282197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方体 30">
              <a:extLst>
                <a:ext uri="{FF2B5EF4-FFF2-40B4-BE49-F238E27FC236}">
                  <a16:creationId xmlns:a16="http://schemas.microsoft.com/office/drawing/2014/main" id="{2817B455-715D-76F9-9177-09CD6E238918}"/>
                </a:ext>
              </a:extLst>
            </p:cNvPr>
            <p:cNvSpPr/>
            <p:nvPr/>
          </p:nvSpPr>
          <p:spPr>
            <a:xfrm>
              <a:off x="5939461" y="294883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方体 31">
              <a:extLst>
                <a:ext uri="{FF2B5EF4-FFF2-40B4-BE49-F238E27FC236}">
                  <a16:creationId xmlns:a16="http://schemas.microsoft.com/office/drawing/2014/main" id="{351AD8F5-6612-6A08-E813-9D087C5A0D56}"/>
                </a:ext>
              </a:extLst>
            </p:cNvPr>
            <p:cNvSpPr/>
            <p:nvPr/>
          </p:nvSpPr>
          <p:spPr>
            <a:xfrm>
              <a:off x="5812735" y="308793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方体 32">
              <a:extLst>
                <a:ext uri="{FF2B5EF4-FFF2-40B4-BE49-F238E27FC236}">
                  <a16:creationId xmlns:a16="http://schemas.microsoft.com/office/drawing/2014/main" id="{36B58983-258A-BAA3-DAF2-0F67107728C2}"/>
                </a:ext>
              </a:extLst>
            </p:cNvPr>
            <p:cNvSpPr/>
            <p:nvPr/>
          </p:nvSpPr>
          <p:spPr>
            <a:xfrm>
              <a:off x="5707347" y="321479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方体 33">
              <a:extLst>
                <a:ext uri="{FF2B5EF4-FFF2-40B4-BE49-F238E27FC236}">
                  <a16:creationId xmlns:a16="http://schemas.microsoft.com/office/drawing/2014/main" id="{7C715F75-A89C-BAEC-6813-2D91B934E4D6}"/>
                </a:ext>
              </a:extLst>
            </p:cNvPr>
            <p:cNvSpPr/>
            <p:nvPr/>
          </p:nvSpPr>
          <p:spPr>
            <a:xfrm>
              <a:off x="6255625" y="283203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直方体 34">
              <a:extLst>
                <a:ext uri="{FF2B5EF4-FFF2-40B4-BE49-F238E27FC236}">
                  <a16:creationId xmlns:a16="http://schemas.microsoft.com/office/drawing/2014/main" id="{0BC420F2-5FDA-8DF0-8F84-FB14C6242A74}"/>
                </a:ext>
              </a:extLst>
            </p:cNvPr>
            <p:cNvSpPr/>
            <p:nvPr/>
          </p:nvSpPr>
          <p:spPr>
            <a:xfrm>
              <a:off x="6150237" y="295890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方体 35">
              <a:extLst>
                <a:ext uri="{FF2B5EF4-FFF2-40B4-BE49-F238E27FC236}">
                  <a16:creationId xmlns:a16="http://schemas.microsoft.com/office/drawing/2014/main" id="{3C962AD6-4B1D-7BAA-01B4-A360C303E87E}"/>
                </a:ext>
              </a:extLst>
            </p:cNvPr>
            <p:cNvSpPr/>
            <p:nvPr/>
          </p:nvSpPr>
          <p:spPr>
            <a:xfrm>
              <a:off x="6023511" y="309799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直方体 36">
              <a:extLst>
                <a:ext uri="{FF2B5EF4-FFF2-40B4-BE49-F238E27FC236}">
                  <a16:creationId xmlns:a16="http://schemas.microsoft.com/office/drawing/2014/main" id="{6689CAA5-8603-DB6E-08AC-952C92108D9D}"/>
                </a:ext>
              </a:extLst>
            </p:cNvPr>
            <p:cNvSpPr/>
            <p:nvPr/>
          </p:nvSpPr>
          <p:spPr>
            <a:xfrm>
              <a:off x="5918123" y="322486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直方体 37">
              <a:extLst>
                <a:ext uri="{FF2B5EF4-FFF2-40B4-BE49-F238E27FC236}">
                  <a16:creationId xmlns:a16="http://schemas.microsoft.com/office/drawing/2014/main" id="{36355B11-20E3-1624-E218-53CFD42141D8}"/>
                </a:ext>
              </a:extLst>
            </p:cNvPr>
            <p:cNvSpPr/>
            <p:nvPr/>
          </p:nvSpPr>
          <p:spPr>
            <a:xfrm>
              <a:off x="5590619" y="333962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直方体 38">
              <a:extLst>
                <a:ext uri="{FF2B5EF4-FFF2-40B4-BE49-F238E27FC236}">
                  <a16:creationId xmlns:a16="http://schemas.microsoft.com/office/drawing/2014/main" id="{BB8DC5DE-B92C-82E5-9D7A-058EFF8E36FD}"/>
                </a:ext>
              </a:extLst>
            </p:cNvPr>
            <p:cNvSpPr/>
            <p:nvPr/>
          </p:nvSpPr>
          <p:spPr>
            <a:xfrm>
              <a:off x="5464300" y="346959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方体 39">
              <a:extLst>
                <a:ext uri="{FF2B5EF4-FFF2-40B4-BE49-F238E27FC236}">
                  <a16:creationId xmlns:a16="http://schemas.microsoft.com/office/drawing/2014/main" id="{AE28D27A-4BE8-12D6-0F85-8902133ED481}"/>
                </a:ext>
              </a:extLst>
            </p:cNvPr>
            <p:cNvSpPr/>
            <p:nvPr/>
          </p:nvSpPr>
          <p:spPr>
            <a:xfrm>
              <a:off x="5801395" y="334969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a:extLst>
                <a:ext uri="{FF2B5EF4-FFF2-40B4-BE49-F238E27FC236}">
                  <a16:creationId xmlns:a16="http://schemas.microsoft.com/office/drawing/2014/main" id="{F6FDFB89-FB88-DF3A-64E9-EE2D2E5C6E31}"/>
                </a:ext>
              </a:extLst>
            </p:cNvPr>
            <p:cNvSpPr/>
            <p:nvPr/>
          </p:nvSpPr>
          <p:spPr>
            <a:xfrm>
              <a:off x="5675076" y="347966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直方体 41">
              <a:extLst>
                <a:ext uri="{FF2B5EF4-FFF2-40B4-BE49-F238E27FC236}">
                  <a16:creationId xmlns:a16="http://schemas.microsoft.com/office/drawing/2014/main" id="{30EECD42-BC96-AB51-EA4F-A11A243A6D8E}"/>
                </a:ext>
              </a:extLst>
            </p:cNvPr>
            <p:cNvSpPr/>
            <p:nvPr/>
          </p:nvSpPr>
          <p:spPr>
            <a:xfrm>
              <a:off x="7133939" y="2808797"/>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直方体 42">
              <a:extLst>
                <a:ext uri="{FF2B5EF4-FFF2-40B4-BE49-F238E27FC236}">
                  <a16:creationId xmlns:a16="http://schemas.microsoft.com/office/drawing/2014/main" id="{CF7C9649-7442-816B-D7DF-539EF369AE26}"/>
                </a:ext>
              </a:extLst>
            </p:cNvPr>
            <p:cNvSpPr/>
            <p:nvPr/>
          </p:nvSpPr>
          <p:spPr>
            <a:xfrm>
              <a:off x="7028551" y="2935663"/>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方体 43">
              <a:extLst>
                <a:ext uri="{FF2B5EF4-FFF2-40B4-BE49-F238E27FC236}">
                  <a16:creationId xmlns:a16="http://schemas.microsoft.com/office/drawing/2014/main" id="{7767E671-8CB8-B31D-FED3-B07EAC510045}"/>
                </a:ext>
              </a:extLst>
            </p:cNvPr>
            <p:cNvSpPr/>
            <p:nvPr/>
          </p:nvSpPr>
          <p:spPr>
            <a:xfrm>
              <a:off x="6620379" y="276820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方体 44">
              <a:extLst>
                <a:ext uri="{FF2B5EF4-FFF2-40B4-BE49-F238E27FC236}">
                  <a16:creationId xmlns:a16="http://schemas.microsoft.com/office/drawing/2014/main" id="{D15E939B-F56B-3E04-2D35-A1D064CED7ED}"/>
                </a:ext>
              </a:extLst>
            </p:cNvPr>
            <p:cNvSpPr/>
            <p:nvPr/>
          </p:nvSpPr>
          <p:spPr>
            <a:xfrm>
              <a:off x="6514991" y="289506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方体 45">
              <a:extLst>
                <a:ext uri="{FF2B5EF4-FFF2-40B4-BE49-F238E27FC236}">
                  <a16:creationId xmlns:a16="http://schemas.microsoft.com/office/drawing/2014/main" id="{44C51E7F-30B5-F707-BE47-C1373C6B52AA}"/>
                </a:ext>
              </a:extLst>
            </p:cNvPr>
            <p:cNvSpPr/>
            <p:nvPr/>
          </p:nvSpPr>
          <p:spPr>
            <a:xfrm>
              <a:off x="6388265" y="303416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方体 46">
              <a:extLst>
                <a:ext uri="{FF2B5EF4-FFF2-40B4-BE49-F238E27FC236}">
                  <a16:creationId xmlns:a16="http://schemas.microsoft.com/office/drawing/2014/main" id="{19279DB5-EEE8-02F2-C9A3-969D4A0FCEF2}"/>
                </a:ext>
              </a:extLst>
            </p:cNvPr>
            <p:cNvSpPr/>
            <p:nvPr/>
          </p:nvSpPr>
          <p:spPr>
            <a:xfrm>
              <a:off x="6282877" y="316102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方体 47">
              <a:extLst>
                <a:ext uri="{FF2B5EF4-FFF2-40B4-BE49-F238E27FC236}">
                  <a16:creationId xmlns:a16="http://schemas.microsoft.com/office/drawing/2014/main" id="{85C2DC3C-1860-DCEC-754B-BF52009EAC0D}"/>
                </a:ext>
              </a:extLst>
            </p:cNvPr>
            <p:cNvSpPr/>
            <p:nvPr/>
          </p:nvSpPr>
          <p:spPr>
            <a:xfrm>
              <a:off x="7344715" y="2818864"/>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方体 48">
              <a:extLst>
                <a:ext uri="{FF2B5EF4-FFF2-40B4-BE49-F238E27FC236}">
                  <a16:creationId xmlns:a16="http://schemas.microsoft.com/office/drawing/2014/main" id="{4AA7A148-E811-1C02-AC7D-8E9D5D9E5CE5}"/>
                </a:ext>
              </a:extLst>
            </p:cNvPr>
            <p:cNvSpPr/>
            <p:nvPr/>
          </p:nvSpPr>
          <p:spPr>
            <a:xfrm>
              <a:off x="7239327" y="2945730"/>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直方体 49">
              <a:extLst>
                <a:ext uri="{FF2B5EF4-FFF2-40B4-BE49-F238E27FC236}">
                  <a16:creationId xmlns:a16="http://schemas.microsoft.com/office/drawing/2014/main" id="{30B85DE5-6686-322E-B314-6DD0026076E5}"/>
                </a:ext>
              </a:extLst>
            </p:cNvPr>
            <p:cNvSpPr/>
            <p:nvPr/>
          </p:nvSpPr>
          <p:spPr>
            <a:xfrm>
              <a:off x="6831155" y="277826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直方体 50">
              <a:extLst>
                <a:ext uri="{FF2B5EF4-FFF2-40B4-BE49-F238E27FC236}">
                  <a16:creationId xmlns:a16="http://schemas.microsoft.com/office/drawing/2014/main" id="{6342CB99-AEC1-A0CA-4755-F15CEF701C22}"/>
                </a:ext>
              </a:extLst>
            </p:cNvPr>
            <p:cNvSpPr/>
            <p:nvPr/>
          </p:nvSpPr>
          <p:spPr>
            <a:xfrm>
              <a:off x="6725767" y="290513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直方体 51">
              <a:extLst>
                <a:ext uri="{FF2B5EF4-FFF2-40B4-BE49-F238E27FC236}">
                  <a16:creationId xmlns:a16="http://schemas.microsoft.com/office/drawing/2014/main" id="{7B042369-21A1-33D8-2AED-FFDB75272ABC}"/>
                </a:ext>
              </a:extLst>
            </p:cNvPr>
            <p:cNvSpPr/>
            <p:nvPr/>
          </p:nvSpPr>
          <p:spPr>
            <a:xfrm>
              <a:off x="6599041" y="304422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直方体 52">
              <a:extLst>
                <a:ext uri="{FF2B5EF4-FFF2-40B4-BE49-F238E27FC236}">
                  <a16:creationId xmlns:a16="http://schemas.microsoft.com/office/drawing/2014/main" id="{AC4BC5E6-545A-224E-B0E0-65D41E1EC31C}"/>
                </a:ext>
              </a:extLst>
            </p:cNvPr>
            <p:cNvSpPr/>
            <p:nvPr/>
          </p:nvSpPr>
          <p:spPr>
            <a:xfrm>
              <a:off x="6493653" y="317109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方体 53">
              <a:extLst>
                <a:ext uri="{FF2B5EF4-FFF2-40B4-BE49-F238E27FC236}">
                  <a16:creationId xmlns:a16="http://schemas.microsoft.com/office/drawing/2014/main" id="{3697DF3C-3946-75E8-D011-EFB96ECFE2AC}"/>
                </a:ext>
              </a:extLst>
            </p:cNvPr>
            <p:cNvSpPr/>
            <p:nvPr/>
          </p:nvSpPr>
          <p:spPr>
            <a:xfrm>
              <a:off x="6166149" y="328585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直方体 54">
              <a:extLst>
                <a:ext uri="{FF2B5EF4-FFF2-40B4-BE49-F238E27FC236}">
                  <a16:creationId xmlns:a16="http://schemas.microsoft.com/office/drawing/2014/main" id="{D4C62DC0-C086-74F0-2FAA-9E6395626CB9}"/>
                </a:ext>
              </a:extLst>
            </p:cNvPr>
            <p:cNvSpPr/>
            <p:nvPr/>
          </p:nvSpPr>
          <p:spPr>
            <a:xfrm>
              <a:off x="6039830" y="341582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直方体 55">
              <a:extLst>
                <a:ext uri="{FF2B5EF4-FFF2-40B4-BE49-F238E27FC236}">
                  <a16:creationId xmlns:a16="http://schemas.microsoft.com/office/drawing/2014/main" id="{ECA8C25A-A4B2-6999-4159-BFA7B01EDD81}"/>
                </a:ext>
              </a:extLst>
            </p:cNvPr>
            <p:cNvSpPr/>
            <p:nvPr/>
          </p:nvSpPr>
          <p:spPr>
            <a:xfrm>
              <a:off x="6376925" y="329592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方体 56">
              <a:extLst>
                <a:ext uri="{FF2B5EF4-FFF2-40B4-BE49-F238E27FC236}">
                  <a16:creationId xmlns:a16="http://schemas.microsoft.com/office/drawing/2014/main" id="{4EF2A379-4320-9538-E4BE-3380F1766150}"/>
                </a:ext>
              </a:extLst>
            </p:cNvPr>
            <p:cNvSpPr/>
            <p:nvPr/>
          </p:nvSpPr>
          <p:spPr>
            <a:xfrm>
              <a:off x="6250606" y="342589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直方体 60">
              <a:extLst>
                <a:ext uri="{FF2B5EF4-FFF2-40B4-BE49-F238E27FC236}">
                  <a16:creationId xmlns:a16="http://schemas.microsoft.com/office/drawing/2014/main" id="{135515FF-E958-4A20-0BE6-AC549A377DF0}"/>
                </a:ext>
              </a:extLst>
            </p:cNvPr>
            <p:cNvSpPr/>
            <p:nvPr/>
          </p:nvSpPr>
          <p:spPr>
            <a:xfrm>
              <a:off x="7637962" y="2061528"/>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直方体 61">
              <a:extLst>
                <a:ext uri="{FF2B5EF4-FFF2-40B4-BE49-F238E27FC236}">
                  <a16:creationId xmlns:a16="http://schemas.microsoft.com/office/drawing/2014/main" id="{0E0EC685-2FF8-E9D7-7FE5-6D27E7EA5784}"/>
                </a:ext>
              </a:extLst>
            </p:cNvPr>
            <p:cNvSpPr/>
            <p:nvPr/>
          </p:nvSpPr>
          <p:spPr>
            <a:xfrm>
              <a:off x="7532574" y="2188394"/>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直方体 62">
              <a:extLst>
                <a:ext uri="{FF2B5EF4-FFF2-40B4-BE49-F238E27FC236}">
                  <a16:creationId xmlns:a16="http://schemas.microsoft.com/office/drawing/2014/main" id="{CDBC3181-49FB-3905-3770-3139F8963986}"/>
                </a:ext>
              </a:extLst>
            </p:cNvPr>
            <p:cNvSpPr/>
            <p:nvPr/>
          </p:nvSpPr>
          <p:spPr>
            <a:xfrm>
              <a:off x="7406255" y="2318364"/>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直方体 63">
              <a:extLst>
                <a:ext uri="{FF2B5EF4-FFF2-40B4-BE49-F238E27FC236}">
                  <a16:creationId xmlns:a16="http://schemas.microsoft.com/office/drawing/2014/main" id="{E3148A02-4AF0-2537-E654-A8A929B6EF6A}"/>
                </a:ext>
              </a:extLst>
            </p:cNvPr>
            <p:cNvSpPr/>
            <p:nvPr/>
          </p:nvSpPr>
          <p:spPr>
            <a:xfrm>
              <a:off x="7848738" y="2071595"/>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直方体 64">
              <a:extLst>
                <a:ext uri="{FF2B5EF4-FFF2-40B4-BE49-F238E27FC236}">
                  <a16:creationId xmlns:a16="http://schemas.microsoft.com/office/drawing/2014/main" id="{2EB11F9B-DCCE-F1D5-F4E0-D7125A3D37F5}"/>
                </a:ext>
              </a:extLst>
            </p:cNvPr>
            <p:cNvSpPr/>
            <p:nvPr/>
          </p:nvSpPr>
          <p:spPr>
            <a:xfrm>
              <a:off x="7743350" y="2198461"/>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直方体 65">
              <a:extLst>
                <a:ext uri="{FF2B5EF4-FFF2-40B4-BE49-F238E27FC236}">
                  <a16:creationId xmlns:a16="http://schemas.microsoft.com/office/drawing/2014/main" id="{2D0D3773-49C6-6BF9-7F43-F0401579B116}"/>
                </a:ext>
              </a:extLst>
            </p:cNvPr>
            <p:cNvSpPr/>
            <p:nvPr/>
          </p:nvSpPr>
          <p:spPr>
            <a:xfrm>
              <a:off x="7617031" y="2328431"/>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直方体 67">
              <a:extLst>
                <a:ext uri="{FF2B5EF4-FFF2-40B4-BE49-F238E27FC236}">
                  <a16:creationId xmlns:a16="http://schemas.microsoft.com/office/drawing/2014/main" id="{F1C2A843-9776-64AD-4E4D-329E9BD22DCA}"/>
                </a:ext>
              </a:extLst>
            </p:cNvPr>
            <p:cNvSpPr/>
            <p:nvPr/>
          </p:nvSpPr>
          <p:spPr>
            <a:xfrm>
              <a:off x="6903040" y="3053200"/>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直方体 68">
              <a:extLst>
                <a:ext uri="{FF2B5EF4-FFF2-40B4-BE49-F238E27FC236}">
                  <a16:creationId xmlns:a16="http://schemas.microsoft.com/office/drawing/2014/main" id="{9193887E-3819-3783-FBDF-F0E2A59AAA9C}"/>
                </a:ext>
              </a:extLst>
            </p:cNvPr>
            <p:cNvSpPr/>
            <p:nvPr/>
          </p:nvSpPr>
          <p:spPr>
            <a:xfrm>
              <a:off x="7127464" y="3063267"/>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8" name="図 87">
            <a:extLst>
              <a:ext uri="{FF2B5EF4-FFF2-40B4-BE49-F238E27FC236}">
                <a16:creationId xmlns:a16="http://schemas.microsoft.com/office/drawing/2014/main" id="{D49CB305-2868-23A3-95E5-C48DD212616D}"/>
              </a:ext>
            </a:extLst>
          </p:cNvPr>
          <p:cNvPicPr>
            <a:picLocks noChangeAspect="1"/>
          </p:cNvPicPr>
          <p:nvPr/>
        </p:nvPicPr>
        <p:blipFill>
          <a:blip r:embed="rId2"/>
          <a:stretch>
            <a:fillRect/>
          </a:stretch>
        </p:blipFill>
        <p:spPr>
          <a:xfrm>
            <a:off x="2826481" y="2818281"/>
            <a:ext cx="1279834" cy="510410"/>
          </a:xfrm>
          <a:prstGeom prst="rect">
            <a:avLst/>
          </a:prstGeom>
        </p:spPr>
      </p:pic>
      <p:sp>
        <p:nvSpPr>
          <p:cNvPr id="89" name="直方体 88">
            <a:extLst>
              <a:ext uri="{FF2B5EF4-FFF2-40B4-BE49-F238E27FC236}">
                <a16:creationId xmlns:a16="http://schemas.microsoft.com/office/drawing/2014/main" id="{7F905699-EAB4-916D-26B8-5F8FD00DAB96}"/>
              </a:ext>
            </a:extLst>
          </p:cNvPr>
          <p:cNvSpPr/>
          <p:nvPr/>
        </p:nvSpPr>
        <p:spPr>
          <a:xfrm>
            <a:off x="4190135" y="2072417"/>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直方体 89">
            <a:extLst>
              <a:ext uri="{FF2B5EF4-FFF2-40B4-BE49-F238E27FC236}">
                <a16:creationId xmlns:a16="http://schemas.microsoft.com/office/drawing/2014/main" id="{70CFFEB3-9A44-41DB-C94A-A017BE2641BD}"/>
              </a:ext>
            </a:extLst>
          </p:cNvPr>
          <p:cNvSpPr/>
          <p:nvPr/>
        </p:nvSpPr>
        <p:spPr>
          <a:xfrm>
            <a:off x="4047462" y="221346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直方体 90">
            <a:extLst>
              <a:ext uri="{FF2B5EF4-FFF2-40B4-BE49-F238E27FC236}">
                <a16:creationId xmlns:a16="http://schemas.microsoft.com/office/drawing/2014/main" id="{14454139-9449-F103-8A79-C5D2BD9DA501}"/>
              </a:ext>
            </a:extLst>
          </p:cNvPr>
          <p:cNvSpPr/>
          <p:nvPr/>
        </p:nvSpPr>
        <p:spPr>
          <a:xfrm>
            <a:off x="3742493" y="2343557"/>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直方体 91">
            <a:extLst>
              <a:ext uri="{FF2B5EF4-FFF2-40B4-BE49-F238E27FC236}">
                <a16:creationId xmlns:a16="http://schemas.microsoft.com/office/drawing/2014/main" id="{C302E234-8D96-B3CC-3846-0D019238D080}"/>
              </a:ext>
            </a:extLst>
          </p:cNvPr>
          <p:cNvSpPr/>
          <p:nvPr/>
        </p:nvSpPr>
        <p:spPr>
          <a:xfrm>
            <a:off x="3599820" y="248460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直方体 92">
            <a:extLst>
              <a:ext uri="{FF2B5EF4-FFF2-40B4-BE49-F238E27FC236}">
                <a16:creationId xmlns:a16="http://schemas.microsoft.com/office/drawing/2014/main" id="{FEAAA656-EFEC-2E3D-2ADD-2B22514E25BB}"/>
              </a:ext>
            </a:extLst>
          </p:cNvPr>
          <p:cNvSpPr/>
          <p:nvPr/>
        </p:nvSpPr>
        <p:spPr>
          <a:xfrm>
            <a:off x="3930366" y="2347297"/>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直方体 93">
            <a:extLst>
              <a:ext uri="{FF2B5EF4-FFF2-40B4-BE49-F238E27FC236}">
                <a16:creationId xmlns:a16="http://schemas.microsoft.com/office/drawing/2014/main" id="{67B693FB-2311-342C-A390-A66B83C8E93E}"/>
              </a:ext>
            </a:extLst>
          </p:cNvPr>
          <p:cNvSpPr/>
          <p:nvPr/>
        </p:nvSpPr>
        <p:spPr>
          <a:xfrm>
            <a:off x="3787693" y="248834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直方体 94">
            <a:extLst>
              <a:ext uri="{FF2B5EF4-FFF2-40B4-BE49-F238E27FC236}">
                <a16:creationId xmlns:a16="http://schemas.microsoft.com/office/drawing/2014/main" id="{EBABF5D5-A880-9E98-343B-0B5A896297CF}"/>
              </a:ext>
            </a:extLst>
          </p:cNvPr>
          <p:cNvSpPr/>
          <p:nvPr/>
        </p:nvSpPr>
        <p:spPr>
          <a:xfrm>
            <a:off x="4754399" y="159264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直方体 95">
            <a:extLst>
              <a:ext uri="{FF2B5EF4-FFF2-40B4-BE49-F238E27FC236}">
                <a16:creationId xmlns:a16="http://schemas.microsoft.com/office/drawing/2014/main" id="{1D0B4C60-9B8F-78D1-7122-F03D6F9EE709}"/>
              </a:ext>
            </a:extLst>
          </p:cNvPr>
          <p:cNvSpPr/>
          <p:nvPr/>
        </p:nvSpPr>
        <p:spPr>
          <a:xfrm>
            <a:off x="4611726" y="1733699"/>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直方体 96">
            <a:extLst>
              <a:ext uri="{FF2B5EF4-FFF2-40B4-BE49-F238E27FC236}">
                <a16:creationId xmlns:a16="http://schemas.microsoft.com/office/drawing/2014/main" id="{C0E02E20-D9F2-2E33-4BC4-544135E57406}"/>
              </a:ext>
            </a:extLst>
          </p:cNvPr>
          <p:cNvSpPr/>
          <p:nvPr/>
        </p:nvSpPr>
        <p:spPr>
          <a:xfrm>
            <a:off x="4942272" y="159638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直方体 97">
            <a:extLst>
              <a:ext uri="{FF2B5EF4-FFF2-40B4-BE49-F238E27FC236}">
                <a16:creationId xmlns:a16="http://schemas.microsoft.com/office/drawing/2014/main" id="{E7DA6D24-3C0D-7A95-60D2-42A1F0FB425A}"/>
              </a:ext>
            </a:extLst>
          </p:cNvPr>
          <p:cNvSpPr/>
          <p:nvPr/>
        </p:nvSpPr>
        <p:spPr>
          <a:xfrm>
            <a:off x="4799599" y="1737439"/>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直方体 98">
            <a:extLst>
              <a:ext uri="{FF2B5EF4-FFF2-40B4-BE49-F238E27FC236}">
                <a16:creationId xmlns:a16="http://schemas.microsoft.com/office/drawing/2014/main" id="{930D4321-B0E8-0608-9F40-3D477EF0A8AD}"/>
              </a:ext>
            </a:extLst>
          </p:cNvPr>
          <p:cNvSpPr/>
          <p:nvPr/>
        </p:nvSpPr>
        <p:spPr>
          <a:xfrm>
            <a:off x="4494630" y="186752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直方体 99">
            <a:extLst>
              <a:ext uri="{FF2B5EF4-FFF2-40B4-BE49-F238E27FC236}">
                <a16:creationId xmlns:a16="http://schemas.microsoft.com/office/drawing/2014/main" id="{D42C25AE-87E6-DCFE-8DCF-E243A006A96E}"/>
              </a:ext>
            </a:extLst>
          </p:cNvPr>
          <p:cNvSpPr/>
          <p:nvPr/>
        </p:nvSpPr>
        <p:spPr>
          <a:xfrm>
            <a:off x="4682503" y="187126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9254C16B-475F-D693-8E11-494422F691D5}"/>
              </a:ext>
            </a:extLst>
          </p:cNvPr>
          <p:cNvSpPr txBox="1"/>
          <p:nvPr/>
        </p:nvSpPr>
        <p:spPr>
          <a:xfrm>
            <a:off x="491930" y="1457347"/>
            <a:ext cx="2494749" cy="369332"/>
          </a:xfrm>
          <a:prstGeom prst="rect">
            <a:avLst/>
          </a:prstGeom>
          <a:noFill/>
        </p:spPr>
        <p:txBody>
          <a:bodyPr wrap="square" rtlCol="0">
            <a:spAutoFit/>
          </a:bodyPr>
          <a:lstStyle/>
          <a:p>
            <a:r>
              <a:rPr kumimoji="1" lang="en-US" altLang="ja-JP"/>
              <a:t>2F</a:t>
            </a:r>
            <a:r>
              <a:rPr kumimoji="1" lang="ja-JP" altLang="en-US"/>
              <a:t>：要素部品中心</a:t>
            </a:r>
            <a:endParaRPr kumimoji="1" lang="en-US" altLang="ja-JP"/>
          </a:p>
        </p:txBody>
      </p:sp>
      <p:sp>
        <p:nvSpPr>
          <p:cNvPr id="102" name="テキスト ボックス 101">
            <a:extLst>
              <a:ext uri="{FF2B5EF4-FFF2-40B4-BE49-F238E27FC236}">
                <a16:creationId xmlns:a16="http://schemas.microsoft.com/office/drawing/2014/main" id="{C596371D-E39A-8078-B582-AF6A7FC95B72}"/>
              </a:ext>
            </a:extLst>
          </p:cNvPr>
          <p:cNvSpPr txBox="1"/>
          <p:nvPr/>
        </p:nvSpPr>
        <p:spPr>
          <a:xfrm>
            <a:off x="863245" y="4117224"/>
            <a:ext cx="1696808" cy="923330"/>
          </a:xfrm>
          <a:prstGeom prst="rect">
            <a:avLst/>
          </a:prstGeom>
          <a:noFill/>
        </p:spPr>
        <p:txBody>
          <a:bodyPr wrap="square" rtlCol="0">
            <a:spAutoFit/>
          </a:bodyPr>
          <a:lstStyle/>
          <a:p>
            <a:r>
              <a:rPr kumimoji="1" lang="ja-JP" altLang="en-US"/>
              <a:t>・ネジ締め</a:t>
            </a:r>
            <a:endParaRPr kumimoji="1" lang="en-US" altLang="ja-JP"/>
          </a:p>
          <a:p>
            <a:r>
              <a:rPr kumimoji="1" lang="ja-JP" altLang="en-US"/>
              <a:t>・接着</a:t>
            </a:r>
            <a:endParaRPr kumimoji="1" lang="en-US" altLang="ja-JP"/>
          </a:p>
          <a:p>
            <a:r>
              <a:rPr kumimoji="1" lang="ja-JP" altLang="en-US"/>
              <a:t>・運搬</a:t>
            </a:r>
            <a:endParaRPr kumimoji="1" lang="en-US" altLang="ja-JP"/>
          </a:p>
        </p:txBody>
      </p:sp>
      <p:sp>
        <p:nvSpPr>
          <p:cNvPr id="103" name="テキスト ボックス 102">
            <a:extLst>
              <a:ext uri="{FF2B5EF4-FFF2-40B4-BE49-F238E27FC236}">
                <a16:creationId xmlns:a16="http://schemas.microsoft.com/office/drawing/2014/main" id="{923503B3-9321-1680-5A46-AEB85BB35D23}"/>
              </a:ext>
            </a:extLst>
          </p:cNvPr>
          <p:cNvSpPr txBox="1"/>
          <p:nvPr/>
        </p:nvSpPr>
        <p:spPr>
          <a:xfrm>
            <a:off x="786467" y="1833688"/>
            <a:ext cx="1696808" cy="923330"/>
          </a:xfrm>
          <a:prstGeom prst="rect">
            <a:avLst/>
          </a:prstGeom>
          <a:noFill/>
        </p:spPr>
        <p:txBody>
          <a:bodyPr wrap="square" rtlCol="0">
            <a:spAutoFit/>
          </a:bodyPr>
          <a:lstStyle/>
          <a:p>
            <a:r>
              <a:rPr kumimoji="1" lang="ja-JP" altLang="en-US"/>
              <a:t>・表面実装</a:t>
            </a:r>
            <a:endParaRPr kumimoji="1" lang="en-US" altLang="ja-JP"/>
          </a:p>
          <a:p>
            <a:r>
              <a:rPr kumimoji="1" lang="ja-JP" altLang="en-US"/>
              <a:t>・はんだ</a:t>
            </a:r>
            <a:endParaRPr kumimoji="1" lang="en-US" altLang="ja-JP"/>
          </a:p>
          <a:p>
            <a:r>
              <a:rPr kumimoji="1" lang="ja-JP" altLang="en-US"/>
              <a:t>・接合</a:t>
            </a:r>
            <a:endParaRPr kumimoji="1" lang="en-US" altLang="ja-JP"/>
          </a:p>
        </p:txBody>
      </p:sp>
      <p:sp>
        <p:nvSpPr>
          <p:cNvPr id="104" name="正方形/長方形 103">
            <a:extLst>
              <a:ext uri="{FF2B5EF4-FFF2-40B4-BE49-F238E27FC236}">
                <a16:creationId xmlns:a16="http://schemas.microsoft.com/office/drawing/2014/main" id="{A85C8CFC-FB0E-ED3B-0683-4887AF1E18B0}"/>
              </a:ext>
            </a:extLst>
          </p:cNvPr>
          <p:cNvSpPr/>
          <p:nvPr/>
        </p:nvSpPr>
        <p:spPr>
          <a:xfrm>
            <a:off x="2665661" y="2646930"/>
            <a:ext cx="1588507" cy="79221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D527F2AE-AB7B-76C3-F8C2-A1AE91ADC17F}"/>
              </a:ext>
            </a:extLst>
          </p:cNvPr>
          <p:cNvSpPr txBox="1"/>
          <p:nvPr/>
        </p:nvSpPr>
        <p:spPr>
          <a:xfrm>
            <a:off x="2176867" y="4578102"/>
            <a:ext cx="2291782" cy="369332"/>
          </a:xfrm>
          <a:prstGeom prst="rect">
            <a:avLst/>
          </a:prstGeom>
          <a:noFill/>
        </p:spPr>
        <p:txBody>
          <a:bodyPr wrap="square" rtlCol="0">
            <a:spAutoFit/>
          </a:bodyPr>
          <a:lstStyle/>
          <a:p>
            <a:r>
              <a:rPr kumimoji="1" lang="ja-JP" altLang="en-US" b="1">
                <a:solidFill>
                  <a:srgbClr val="FF0000"/>
                </a:solidFill>
              </a:rPr>
              <a:t>インバータライン</a:t>
            </a:r>
          </a:p>
        </p:txBody>
      </p:sp>
      <p:pic>
        <p:nvPicPr>
          <p:cNvPr id="106" name="図 105">
            <a:extLst>
              <a:ext uri="{FF2B5EF4-FFF2-40B4-BE49-F238E27FC236}">
                <a16:creationId xmlns:a16="http://schemas.microsoft.com/office/drawing/2014/main" id="{5771D29B-1209-F938-72D3-06BE93A0614C}"/>
              </a:ext>
            </a:extLst>
          </p:cNvPr>
          <p:cNvPicPr>
            <a:picLocks noChangeAspect="1"/>
          </p:cNvPicPr>
          <p:nvPr/>
        </p:nvPicPr>
        <p:blipFill>
          <a:blip r:embed="rId3"/>
          <a:stretch>
            <a:fillRect/>
          </a:stretch>
        </p:blipFill>
        <p:spPr>
          <a:xfrm>
            <a:off x="7204892" y="4932402"/>
            <a:ext cx="1312910" cy="1250538"/>
          </a:xfrm>
          <a:prstGeom prst="rect">
            <a:avLst/>
          </a:prstGeom>
        </p:spPr>
      </p:pic>
      <p:pic>
        <p:nvPicPr>
          <p:cNvPr id="107" name="図 106">
            <a:extLst>
              <a:ext uri="{FF2B5EF4-FFF2-40B4-BE49-F238E27FC236}">
                <a16:creationId xmlns:a16="http://schemas.microsoft.com/office/drawing/2014/main" id="{BC1CBF64-AB09-CBF6-7AE6-5B928049C22C}"/>
              </a:ext>
            </a:extLst>
          </p:cNvPr>
          <p:cNvPicPr>
            <a:picLocks noChangeAspect="1"/>
          </p:cNvPicPr>
          <p:nvPr/>
        </p:nvPicPr>
        <p:blipFill>
          <a:blip r:embed="rId4"/>
          <a:stretch>
            <a:fillRect/>
          </a:stretch>
        </p:blipFill>
        <p:spPr>
          <a:xfrm flipH="1">
            <a:off x="5286050" y="4932402"/>
            <a:ext cx="1307100" cy="1372735"/>
          </a:xfrm>
          <a:prstGeom prst="rect">
            <a:avLst/>
          </a:prstGeom>
        </p:spPr>
      </p:pic>
      <p:cxnSp>
        <p:nvCxnSpPr>
          <p:cNvPr id="108" name="直線コネクタ 107">
            <a:extLst>
              <a:ext uri="{FF2B5EF4-FFF2-40B4-BE49-F238E27FC236}">
                <a16:creationId xmlns:a16="http://schemas.microsoft.com/office/drawing/2014/main" id="{36C325D0-AEC7-DA15-E76C-1DC9B443402D}"/>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C318A0D9-0594-F256-1C3C-0EE90EDD9935}"/>
              </a:ext>
            </a:extLst>
          </p:cNvPr>
          <p:cNvSpPr txBox="1"/>
          <p:nvPr/>
        </p:nvSpPr>
        <p:spPr>
          <a:xfrm>
            <a:off x="412796" y="279504"/>
            <a:ext cx="4900021" cy="461665"/>
          </a:xfrm>
          <a:prstGeom prst="rect">
            <a:avLst/>
          </a:prstGeom>
          <a:noFill/>
        </p:spPr>
        <p:txBody>
          <a:bodyPr wrap="square" rtlCol="0">
            <a:spAutoFit/>
          </a:bodyPr>
          <a:lstStyle/>
          <a:p>
            <a:r>
              <a:rPr kumimoji="1" lang="ja-JP" altLang="en-US" sz="2400"/>
              <a:t>根深い問題とは</a:t>
            </a:r>
          </a:p>
        </p:txBody>
      </p:sp>
      <p:sp>
        <p:nvSpPr>
          <p:cNvPr id="110" name="吹き出し: 角を丸めた四角形 109">
            <a:extLst>
              <a:ext uri="{FF2B5EF4-FFF2-40B4-BE49-F238E27FC236}">
                <a16:creationId xmlns:a16="http://schemas.microsoft.com/office/drawing/2014/main" id="{0D850EC5-C0CE-FA06-BEF3-B1C6FF8F4074}"/>
              </a:ext>
            </a:extLst>
          </p:cNvPr>
          <p:cNvSpPr/>
          <p:nvPr/>
        </p:nvSpPr>
        <p:spPr>
          <a:xfrm>
            <a:off x="7148516" y="3421542"/>
            <a:ext cx="1722664" cy="1084152"/>
          </a:xfrm>
          <a:prstGeom prst="wedgeRoundRectCallout">
            <a:avLst>
              <a:gd name="adj1" fmla="val -21844"/>
              <a:gd name="adj2" fmla="val 88873"/>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a:extLst>
              <a:ext uri="{FF2B5EF4-FFF2-40B4-BE49-F238E27FC236}">
                <a16:creationId xmlns:a16="http://schemas.microsoft.com/office/drawing/2014/main" id="{448E11F8-F37E-A7ED-60E5-7C944F3000D9}"/>
              </a:ext>
            </a:extLst>
          </p:cNvPr>
          <p:cNvSpPr txBox="1"/>
          <p:nvPr/>
        </p:nvSpPr>
        <p:spPr>
          <a:xfrm>
            <a:off x="7302649" y="3530898"/>
            <a:ext cx="1694750" cy="923330"/>
          </a:xfrm>
          <a:prstGeom prst="rect">
            <a:avLst/>
          </a:prstGeom>
          <a:noFill/>
        </p:spPr>
        <p:txBody>
          <a:bodyPr wrap="square" rtlCol="0">
            <a:spAutoFit/>
          </a:bodyPr>
          <a:lstStyle/>
          <a:p>
            <a:r>
              <a:rPr kumimoji="1" lang="ja-JP" altLang="en-US"/>
              <a:t>基準時間</a:t>
            </a:r>
            <a:endParaRPr kumimoji="1" lang="en-US" altLang="ja-JP"/>
          </a:p>
          <a:p>
            <a:r>
              <a:rPr kumimoji="1" lang="ja-JP" altLang="en-US"/>
              <a:t>一気に</a:t>
            </a:r>
            <a:endParaRPr kumimoji="1" lang="en-US" altLang="ja-JP"/>
          </a:p>
          <a:p>
            <a:r>
              <a:rPr kumimoji="1" lang="ja-JP" altLang="en-US"/>
              <a:t>改定したら？</a:t>
            </a:r>
          </a:p>
        </p:txBody>
      </p:sp>
      <p:sp>
        <p:nvSpPr>
          <p:cNvPr id="112" name="吹き出し: 角を丸めた四角形 111">
            <a:extLst>
              <a:ext uri="{FF2B5EF4-FFF2-40B4-BE49-F238E27FC236}">
                <a16:creationId xmlns:a16="http://schemas.microsoft.com/office/drawing/2014/main" id="{9A0F8D70-0963-C111-A01C-6F451F9A7A68}"/>
              </a:ext>
            </a:extLst>
          </p:cNvPr>
          <p:cNvSpPr/>
          <p:nvPr/>
        </p:nvSpPr>
        <p:spPr>
          <a:xfrm>
            <a:off x="4737173" y="4011602"/>
            <a:ext cx="1967072" cy="505376"/>
          </a:xfrm>
          <a:prstGeom prst="wedgeRoundRectCallout">
            <a:avLst>
              <a:gd name="adj1" fmla="val -12239"/>
              <a:gd name="adj2" fmla="val 91107"/>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テキスト ボックス 112">
            <a:extLst>
              <a:ext uri="{FF2B5EF4-FFF2-40B4-BE49-F238E27FC236}">
                <a16:creationId xmlns:a16="http://schemas.microsoft.com/office/drawing/2014/main" id="{63BFA7C6-8335-B7F2-55ED-61CD86AB2677}"/>
              </a:ext>
            </a:extLst>
          </p:cNvPr>
          <p:cNvSpPr txBox="1"/>
          <p:nvPr/>
        </p:nvSpPr>
        <p:spPr>
          <a:xfrm>
            <a:off x="4756759" y="4084451"/>
            <a:ext cx="2117923" cy="369332"/>
          </a:xfrm>
          <a:prstGeom prst="rect">
            <a:avLst/>
          </a:prstGeom>
          <a:noFill/>
        </p:spPr>
        <p:txBody>
          <a:bodyPr wrap="square" rtlCol="0">
            <a:spAutoFit/>
          </a:bodyPr>
          <a:lstStyle/>
          <a:p>
            <a:r>
              <a:rPr kumimoji="1" lang="ja-JP" altLang="en-US"/>
              <a:t>暴動が起きますよ</a:t>
            </a:r>
          </a:p>
        </p:txBody>
      </p:sp>
      <p:sp>
        <p:nvSpPr>
          <p:cNvPr id="114" name="吹き出し: 角を丸めた四角形 113">
            <a:extLst>
              <a:ext uri="{FF2B5EF4-FFF2-40B4-BE49-F238E27FC236}">
                <a16:creationId xmlns:a16="http://schemas.microsoft.com/office/drawing/2014/main" id="{5602B71E-5D2D-F5E4-D80B-8355E6EF1D6D}"/>
              </a:ext>
            </a:extLst>
          </p:cNvPr>
          <p:cNvSpPr/>
          <p:nvPr/>
        </p:nvSpPr>
        <p:spPr>
          <a:xfrm>
            <a:off x="3032197" y="5265352"/>
            <a:ext cx="1722664" cy="779634"/>
          </a:xfrm>
          <a:prstGeom prst="wedgeRoundRectCallout">
            <a:avLst>
              <a:gd name="adj1" fmla="val 73701"/>
              <a:gd name="adj2" fmla="val -29530"/>
              <a:gd name="adj3" fmla="val 16667"/>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36E02921-C903-74FA-DBF2-48807A0ACF15}"/>
              </a:ext>
            </a:extLst>
          </p:cNvPr>
          <p:cNvSpPr txBox="1"/>
          <p:nvPr/>
        </p:nvSpPr>
        <p:spPr>
          <a:xfrm>
            <a:off x="3137585" y="5347626"/>
            <a:ext cx="1458863" cy="646331"/>
          </a:xfrm>
          <a:prstGeom prst="rect">
            <a:avLst/>
          </a:prstGeom>
          <a:noFill/>
        </p:spPr>
        <p:txBody>
          <a:bodyPr wrap="square" rtlCol="0">
            <a:spAutoFit/>
          </a:bodyPr>
          <a:lstStyle/>
          <a:p>
            <a:r>
              <a:rPr kumimoji="1" lang="ja-JP" altLang="en-US"/>
              <a:t>積み重ねが</a:t>
            </a:r>
            <a:endParaRPr kumimoji="1" lang="en-US" altLang="ja-JP"/>
          </a:p>
          <a:p>
            <a:r>
              <a:rPr kumimoji="1" lang="ja-JP" altLang="en-US"/>
              <a:t>肝心です</a:t>
            </a:r>
          </a:p>
        </p:txBody>
      </p:sp>
    </p:spTree>
    <p:extLst>
      <p:ext uri="{BB962C8B-B14F-4D97-AF65-F5344CB8AC3E}">
        <p14:creationId xmlns:p14="http://schemas.microsoft.com/office/powerpoint/2010/main" val="181146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5B2CC-A11E-C9E8-151E-4B4C6BC83B0D}"/>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647A4FF-5323-2B76-A561-5FF5407C8EEC}"/>
              </a:ext>
            </a:extLst>
          </p:cNvPr>
          <p:cNvSpPr>
            <a:spLocks noGrp="1"/>
          </p:cNvSpPr>
          <p:nvPr>
            <p:ph type="sldNum" sz="quarter" idx="12"/>
          </p:nvPr>
        </p:nvSpPr>
        <p:spPr/>
        <p:txBody>
          <a:bodyPr/>
          <a:lstStyle/>
          <a:p>
            <a:fld id="{D94DA65D-BA49-41A3-8CA3-2EEE4CF4592A}" type="slidenum">
              <a:rPr kumimoji="1" lang="ja-JP" altLang="en-US" smtClean="0"/>
              <a:t>19</a:t>
            </a:fld>
            <a:endParaRPr kumimoji="1" lang="ja-JP" altLang="en-US"/>
          </a:p>
        </p:txBody>
      </p:sp>
      <p:sp>
        <p:nvSpPr>
          <p:cNvPr id="8" name="テキスト ボックス 7">
            <a:extLst>
              <a:ext uri="{FF2B5EF4-FFF2-40B4-BE49-F238E27FC236}">
                <a16:creationId xmlns:a16="http://schemas.microsoft.com/office/drawing/2014/main" id="{AC379B2D-14FA-D6D5-7D62-74E4C6CC48F1}"/>
              </a:ext>
            </a:extLst>
          </p:cNvPr>
          <p:cNvSpPr txBox="1"/>
          <p:nvPr/>
        </p:nvSpPr>
        <p:spPr>
          <a:xfrm>
            <a:off x="678442" y="5756166"/>
            <a:ext cx="2596740" cy="369332"/>
          </a:xfrm>
          <a:prstGeom prst="rect">
            <a:avLst/>
          </a:prstGeom>
          <a:noFill/>
        </p:spPr>
        <p:txBody>
          <a:bodyPr wrap="square" rtlCol="0">
            <a:spAutoFit/>
          </a:bodyPr>
          <a:lstStyle/>
          <a:p>
            <a:r>
              <a:rPr kumimoji="1" lang="ja-JP" altLang="en-US" dirty="0"/>
              <a:t>表面</a:t>
            </a:r>
            <a:r>
              <a:rPr kumimoji="1" lang="ja-JP" altLang="en-US"/>
              <a:t>実装ライン</a:t>
            </a:r>
            <a:endParaRPr kumimoji="1" lang="ja-JP" altLang="en-US" dirty="0"/>
          </a:p>
        </p:txBody>
      </p:sp>
      <p:sp>
        <p:nvSpPr>
          <p:cNvPr id="9" name="正方形/長方形 8">
            <a:extLst>
              <a:ext uri="{FF2B5EF4-FFF2-40B4-BE49-F238E27FC236}">
                <a16:creationId xmlns:a16="http://schemas.microsoft.com/office/drawing/2014/main" id="{027F0383-ECF6-B7FA-D620-6E8494634545}"/>
              </a:ext>
            </a:extLst>
          </p:cNvPr>
          <p:cNvSpPr/>
          <p:nvPr/>
        </p:nvSpPr>
        <p:spPr>
          <a:xfrm>
            <a:off x="733987" y="5457920"/>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EC18207A-255E-8DA9-63C2-F094C4A24402}"/>
              </a:ext>
            </a:extLst>
          </p:cNvPr>
          <p:cNvSpPr/>
          <p:nvPr/>
        </p:nvSpPr>
        <p:spPr>
          <a:xfrm>
            <a:off x="733986" y="5184736"/>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9F71DB5-9905-BB60-D770-236071DB0567}"/>
              </a:ext>
            </a:extLst>
          </p:cNvPr>
          <p:cNvSpPr/>
          <p:nvPr/>
        </p:nvSpPr>
        <p:spPr>
          <a:xfrm>
            <a:off x="733986" y="486142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6FAF925-34C0-3D53-7B4A-BA85C0A53677}"/>
              </a:ext>
            </a:extLst>
          </p:cNvPr>
          <p:cNvSpPr/>
          <p:nvPr/>
        </p:nvSpPr>
        <p:spPr>
          <a:xfrm>
            <a:off x="733985" y="4588244"/>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CBF6C7B7-8B0D-CA1E-AD70-90A6134D0E38}"/>
              </a:ext>
            </a:extLst>
          </p:cNvPr>
          <p:cNvSpPr/>
          <p:nvPr/>
        </p:nvSpPr>
        <p:spPr>
          <a:xfrm>
            <a:off x="733985" y="428999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BA2EEB3-B1B0-3207-8283-645EC92A1192}"/>
              </a:ext>
            </a:extLst>
          </p:cNvPr>
          <p:cNvSpPr/>
          <p:nvPr/>
        </p:nvSpPr>
        <p:spPr>
          <a:xfrm>
            <a:off x="733984" y="4016814"/>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75451EDF-8822-6C67-0348-DC7ACE26BEB7}"/>
              </a:ext>
            </a:extLst>
          </p:cNvPr>
          <p:cNvSpPr/>
          <p:nvPr/>
        </p:nvSpPr>
        <p:spPr>
          <a:xfrm>
            <a:off x="733984" y="3693506"/>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3AB8C60-2821-9729-21AA-E7641356C8AE}"/>
              </a:ext>
            </a:extLst>
          </p:cNvPr>
          <p:cNvSpPr/>
          <p:nvPr/>
        </p:nvSpPr>
        <p:spPr>
          <a:xfrm>
            <a:off x="733983" y="3420322"/>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0853DC83-F422-7B6D-4613-8E4D32B0DF6B}"/>
              </a:ext>
            </a:extLst>
          </p:cNvPr>
          <p:cNvSpPr/>
          <p:nvPr/>
        </p:nvSpPr>
        <p:spPr>
          <a:xfrm>
            <a:off x="3045598" y="3903040"/>
            <a:ext cx="465933" cy="13148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BAC1D3B-E685-C477-34FA-FA97A7ECD3EB}"/>
              </a:ext>
            </a:extLst>
          </p:cNvPr>
          <p:cNvSpPr/>
          <p:nvPr/>
        </p:nvSpPr>
        <p:spPr>
          <a:xfrm>
            <a:off x="3038833" y="3696925"/>
            <a:ext cx="472699" cy="13345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B96A3E0-3B9E-6F10-8DE8-99590BFD6EB8}"/>
              </a:ext>
            </a:extLst>
          </p:cNvPr>
          <p:cNvSpPr/>
          <p:nvPr/>
        </p:nvSpPr>
        <p:spPr>
          <a:xfrm>
            <a:off x="3045599" y="4113193"/>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389317E3-73DC-B237-3BC5-414657B6FB3E}"/>
              </a:ext>
            </a:extLst>
          </p:cNvPr>
          <p:cNvSpPr/>
          <p:nvPr/>
        </p:nvSpPr>
        <p:spPr>
          <a:xfrm>
            <a:off x="3354570" y="4116742"/>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5FC4E43F-D308-94B9-6298-94AD45C52A8E}"/>
              </a:ext>
            </a:extLst>
          </p:cNvPr>
          <p:cNvGrpSpPr/>
          <p:nvPr/>
        </p:nvGrpSpPr>
        <p:grpSpPr>
          <a:xfrm>
            <a:off x="3120942" y="3563422"/>
            <a:ext cx="290018" cy="302650"/>
            <a:chOff x="6305909" y="1853501"/>
            <a:chExt cx="1052423" cy="932831"/>
          </a:xfrm>
        </p:grpSpPr>
        <p:sp>
          <p:nvSpPr>
            <p:cNvPr id="22" name="円弧 21">
              <a:extLst>
                <a:ext uri="{FF2B5EF4-FFF2-40B4-BE49-F238E27FC236}">
                  <a16:creationId xmlns:a16="http://schemas.microsoft.com/office/drawing/2014/main" id="{B368D9A5-E388-6F01-F07E-8EE39AA5E197}"/>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5EC88C08-5E21-5AD4-D6D8-5E4627EB8CD3}"/>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A9D04004-F97D-1B70-AE5D-EDB5267BC6A0}"/>
              </a:ext>
            </a:extLst>
          </p:cNvPr>
          <p:cNvGrpSpPr/>
          <p:nvPr/>
        </p:nvGrpSpPr>
        <p:grpSpPr>
          <a:xfrm flipV="1">
            <a:off x="3214750" y="4112336"/>
            <a:ext cx="290018" cy="302650"/>
            <a:chOff x="6305909" y="1853501"/>
            <a:chExt cx="1052423" cy="932831"/>
          </a:xfrm>
        </p:grpSpPr>
        <p:sp>
          <p:nvSpPr>
            <p:cNvPr id="25" name="円弧 24">
              <a:extLst>
                <a:ext uri="{FF2B5EF4-FFF2-40B4-BE49-F238E27FC236}">
                  <a16:creationId xmlns:a16="http://schemas.microsoft.com/office/drawing/2014/main" id="{2B8FED33-A84A-3A6A-3D18-CF3F333A5083}"/>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97A4A025-72A8-0DA1-BF1D-FFD0DED4545B}"/>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a:extLst>
              <a:ext uri="{FF2B5EF4-FFF2-40B4-BE49-F238E27FC236}">
                <a16:creationId xmlns:a16="http://schemas.microsoft.com/office/drawing/2014/main" id="{F33ED987-C68E-6500-1D12-412007AC8199}"/>
              </a:ext>
            </a:extLst>
          </p:cNvPr>
          <p:cNvSpPr/>
          <p:nvPr/>
        </p:nvSpPr>
        <p:spPr>
          <a:xfrm>
            <a:off x="3026644" y="4849545"/>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ED3EEDA9-B254-C319-167A-1B3853E3384D}"/>
              </a:ext>
            </a:extLst>
          </p:cNvPr>
          <p:cNvSpPr/>
          <p:nvPr/>
        </p:nvSpPr>
        <p:spPr>
          <a:xfrm>
            <a:off x="3019879" y="4643430"/>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4EA1679-3A55-2E30-307C-74E2BEDA33C4}"/>
              </a:ext>
            </a:extLst>
          </p:cNvPr>
          <p:cNvSpPr/>
          <p:nvPr/>
        </p:nvSpPr>
        <p:spPr>
          <a:xfrm>
            <a:off x="3335615" y="4853094"/>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9A63620-62E5-D612-DB5F-A864AE9DB315}"/>
              </a:ext>
            </a:extLst>
          </p:cNvPr>
          <p:cNvSpPr/>
          <p:nvPr/>
        </p:nvSpPr>
        <p:spPr>
          <a:xfrm>
            <a:off x="3328851" y="4639510"/>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4C9885F5-2E30-6709-FD96-8CB41CA8ECDD}"/>
              </a:ext>
            </a:extLst>
          </p:cNvPr>
          <p:cNvGrpSpPr/>
          <p:nvPr/>
        </p:nvGrpSpPr>
        <p:grpSpPr>
          <a:xfrm>
            <a:off x="3101987" y="4509927"/>
            <a:ext cx="290018" cy="302650"/>
            <a:chOff x="6305909" y="1853501"/>
            <a:chExt cx="1052423" cy="932831"/>
          </a:xfrm>
        </p:grpSpPr>
        <p:sp>
          <p:nvSpPr>
            <p:cNvPr id="34" name="円弧 33">
              <a:extLst>
                <a:ext uri="{FF2B5EF4-FFF2-40B4-BE49-F238E27FC236}">
                  <a16:creationId xmlns:a16="http://schemas.microsoft.com/office/drawing/2014/main" id="{6043AADE-7257-DE8E-1E4E-AFB74D815C43}"/>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656BDC7-19CB-523F-075C-D93E3E5B8C2E}"/>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FD35EEE0-D6C7-4162-EAA9-9DFAC55031EA}"/>
              </a:ext>
            </a:extLst>
          </p:cNvPr>
          <p:cNvGrpSpPr/>
          <p:nvPr/>
        </p:nvGrpSpPr>
        <p:grpSpPr>
          <a:xfrm flipV="1">
            <a:off x="3124079" y="4792810"/>
            <a:ext cx="290018" cy="302650"/>
            <a:chOff x="6305909" y="1853501"/>
            <a:chExt cx="1052423" cy="932831"/>
          </a:xfrm>
        </p:grpSpPr>
        <p:sp>
          <p:nvSpPr>
            <p:cNvPr id="37" name="円弧 36">
              <a:extLst>
                <a:ext uri="{FF2B5EF4-FFF2-40B4-BE49-F238E27FC236}">
                  <a16:creationId xmlns:a16="http://schemas.microsoft.com/office/drawing/2014/main" id="{78E8075F-F506-39E1-B46D-208CA644DC15}"/>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851181A6-7BFA-4219-7A20-CB35589C0219}"/>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0E249DA3-A194-2E1E-FE06-BBEC57028F96}"/>
              </a:ext>
            </a:extLst>
          </p:cNvPr>
          <p:cNvGrpSpPr/>
          <p:nvPr/>
        </p:nvGrpSpPr>
        <p:grpSpPr>
          <a:xfrm>
            <a:off x="2304187" y="3887999"/>
            <a:ext cx="290018" cy="302650"/>
            <a:chOff x="6305909" y="1853501"/>
            <a:chExt cx="1052423" cy="932831"/>
          </a:xfrm>
        </p:grpSpPr>
        <p:sp>
          <p:nvSpPr>
            <p:cNvPr id="40" name="円弧 39">
              <a:extLst>
                <a:ext uri="{FF2B5EF4-FFF2-40B4-BE49-F238E27FC236}">
                  <a16:creationId xmlns:a16="http://schemas.microsoft.com/office/drawing/2014/main" id="{EBC14FC9-73D0-7266-AA6E-13DFE3479F39}"/>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3B06B1AF-BE81-0505-7E60-46FA91CAE876}"/>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B4361571-C982-6B08-E61F-A5CE3FFB3DC1}"/>
              </a:ext>
            </a:extLst>
          </p:cNvPr>
          <p:cNvGrpSpPr/>
          <p:nvPr/>
        </p:nvGrpSpPr>
        <p:grpSpPr>
          <a:xfrm>
            <a:off x="1057982" y="5062080"/>
            <a:ext cx="290018" cy="302650"/>
            <a:chOff x="6305909" y="1853501"/>
            <a:chExt cx="1052423" cy="932831"/>
          </a:xfrm>
        </p:grpSpPr>
        <p:sp>
          <p:nvSpPr>
            <p:cNvPr id="43" name="円弧 42">
              <a:extLst>
                <a:ext uri="{FF2B5EF4-FFF2-40B4-BE49-F238E27FC236}">
                  <a16:creationId xmlns:a16="http://schemas.microsoft.com/office/drawing/2014/main" id="{B0031165-F50D-0D26-9667-A5C0091CB79A}"/>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9513A86E-E88C-EC48-C3A5-175612BC1708}"/>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E15A110F-40DC-EC13-347F-046D6F7E74D0}"/>
              </a:ext>
            </a:extLst>
          </p:cNvPr>
          <p:cNvGrpSpPr/>
          <p:nvPr/>
        </p:nvGrpSpPr>
        <p:grpSpPr>
          <a:xfrm>
            <a:off x="2304187" y="5049394"/>
            <a:ext cx="290018" cy="302650"/>
            <a:chOff x="6305909" y="1853501"/>
            <a:chExt cx="1052423" cy="932831"/>
          </a:xfrm>
        </p:grpSpPr>
        <p:sp>
          <p:nvSpPr>
            <p:cNvPr id="46" name="円弧 45">
              <a:extLst>
                <a:ext uri="{FF2B5EF4-FFF2-40B4-BE49-F238E27FC236}">
                  <a16:creationId xmlns:a16="http://schemas.microsoft.com/office/drawing/2014/main" id="{77C980E1-633B-8BD6-BCFB-B578772F1DB5}"/>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5064C404-AA77-F8F5-979B-EC1C5C4E2755}"/>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a:extLst>
              <a:ext uri="{FF2B5EF4-FFF2-40B4-BE49-F238E27FC236}">
                <a16:creationId xmlns:a16="http://schemas.microsoft.com/office/drawing/2014/main" id="{5E5AEF27-F5B8-1CE0-F9B2-BC210E2603BF}"/>
              </a:ext>
            </a:extLst>
          </p:cNvPr>
          <p:cNvGrpSpPr/>
          <p:nvPr/>
        </p:nvGrpSpPr>
        <p:grpSpPr>
          <a:xfrm>
            <a:off x="1088063" y="4480161"/>
            <a:ext cx="290018" cy="302650"/>
            <a:chOff x="6305909" y="1853501"/>
            <a:chExt cx="1052423" cy="932831"/>
          </a:xfrm>
        </p:grpSpPr>
        <p:sp>
          <p:nvSpPr>
            <p:cNvPr id="49" name="円弧 48">
              <a:extLst>
                <a:ext uri="{FF2B5EF4-FFF2-40B4-BE49-F238E27FC236}">
                  <a16:creationId xmlns:a16="http://schemas.microsoft.com/office/drawing/2014/main" id="{DB231BDD-F1E0-E7B5-3D62-A13A1409E643}"/>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30FECF9B-7BCD-794E-D4C7-1FDCA7445021}"/>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E7771AE0-CB2E-FED0-9118-2D725492F045}"/>
              </a:ext>
            </a:extLst>
          </p:cNvPr>
          <p:cNvGrpSpPr/>
          <p:nvPr/>
        </p:nvGrpSpPr>
        <p:grpSpPr>
          <a:xfrm>
            <a:off x="1842143" y="5387119"/>
            <a:ext cx="290018" cy="302650"/>
            <a:chOff x="6305909" y="1853501"/>
            <a:chExt cx="1052423" cy="932831"/>
          </a:xfrm>
        </p:grpSpPr>
        <p:sp>
          <p:nvSpPr>
            <p:cNvPr id="52" name="円弧 51">
              <a:extLst>
                <a:ext uri="{FF2B5EF4-FFF2-40B4-BE49-F238E27FC236}">
                  <a16:creationId xmlns:a16="http://schemas.microsoft.com/office/drawing/2014/main" id="{827E7BAA-1DC6-593E-27AC-A6A86C981985}"/>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69966AF1-A8E9-F4CC-C3EB-0B3FB65DF88B}"/>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789F4C67-205A-FC56-D0C3-BFC1B52C6E59}"/>
              </a:ext>
            </a:extLst>
          </p:cNvPr>
          <p:cNvSpPr txBox="1"/>
          <p:nvPr/>
        </p:nvSpPr>
        <p:spPr>
          <a:xfrm>
            <a:off x="5683835" y="2843072"/>
            <a:ext cx="1061596" cy="523220"/>
          </a:xfrm>
          <a:prstGeom prst="rect">
            <a:avLst/>
          </a:prstGeom>
          <a:noFill/>
        </p:spPr>
        <p:txBody>
          <a:bodyPr wrap="square" rtlCol="0">
            <a:spAutoFit/>
          </a:bodyPr>
          <a:lstStyle/>
          <a:p>
            <a:r>
              <a:rPr kumimoji="1" lang="ja-JP" altLang="en-US" sz="1400" dirty="0"/>
              <a:t>次世代</a:t>
            </a:r>
            <a:endParaRPr kumimoji="1" lang="en-US" altLang="ja-JP" sz="1400" dirty="0"/>
          </a:p>
          <a:p>
            <a:r>
              <a:rPr kumimoji="1" lang="ja-JP" altLang="en-US" sz="1400" dirty="0"/>
              <a:t>アンドン</a:t>
            </a:r>
          </a:p>
        </p:txBody>
      </p:sp>
      <p:sp>
        <p:nvSpPr>
          <p:cNvPr id="58" name="テキスト ボックス 57">
            <a:extLst>
              <a:ext uri="{FF2B5EF4-FFF2-40B4-BE49-F238E27FC236}">
                <a16:creationId xmlns:a16="http://schemas.microsoft.com/office/drawing/2014/main" id="{A449D0D9-5168-CEAB-5FFB-FC12AD0C284E}"/>
              </a:ext>
            </a:extLst>
          </p:cNvPr>
          <p:cNvSpPr txBox="1"/>
          <p:nvPr/>
        </p:nvSpPr>
        <p:spPr>
          <a:xfrm>
            <a:off x="2905503" y="3326984"/>
            <a:ext cx="1133795" cy="307777"/>
          </a:xfrm>
          <a:prstGeom prst="rect">
            <a:avLst/>
          </a:prstGeom>
          <a:noFill/>
        </p:spPr>
        <p:txBody>
          <a:bodyPr wrap="square" rtlCol="0">
            <a:spAutoFit/>
          </a:bodyPr>
          <a:lstStyle/>
          <a:p>
            <a:r>
              <a:rPr kumimoji="1" lang="ja-JP" altLang="en-US" sz="1400" dirty="0"/>
              <a:t>検査装置</a:t>
            </a:r>
          </a:p>
        </p:txBody>
      </p:sp>
      <p:sp>
        <p:nvSpPr>
          <p:cNvPr id="59" name="正方形/長方形 58">
            <a:extLst>
              <a:ext uri="{FF2B5EF4-FFF2-40B4-BE49-F238E27FC236}">
                <a16:creationId xmlns:a16="http://schemas.microsoft.com/office/drawing/2014/main" id="{BCD97E15-8126-BEB7-5F17-2AE31A2342B2}"/>
              </a:ext>
            </a:extLst>
          </p:cNvPr>
          <p:cNvSpPr/>
          <p:nvPr/>
        </p:nvSpPr>
        <p:spPr>
          <a:xfrm>
            <a:off x="5783726" y="5457920"/>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7DCB0C54-78B4-2F94-D6FE-970A88354837}"/>
              </a:ext>
            </a:extLst>
          </p:cNvPr>
          <p:cNvSpPr/>
          <p:nvPr/>
        </p:nvSpPr>
        <p:spPr>
          <a:xfrm>
            <a:off x="5783725" y="5184736"/>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6FF3EAF3-79A1-5896-87C1-33836F18701B}"/>
              </a:ext>
            </a:extLst>
          </p:cNvPr>
          <p:cNvSpPr/>
          <p:nvPr/>
        </p:nvSpPr>
        <p:spPr>
          <a:xfrm>
            <a:off x="5783725" y="486142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566B85FB-A640-0419-2199-F28F745C2CE3}"/>
              </a:ext>
            </a:extLst>
          </p:cNvPr>
          <p:cNvSpPr/>
          <p:nvPr/>
        </p:nvSpPr>
        <p:spPr>
          <a:xfrm>
            <a:off x="5783724" y="4588244"/>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D4A68979-C3D7-D015-A42F-BB425E335339}"/>
              </a:ext>
            </a:extLst>
          </p:cNvPr>
          <p:cNvSpPr/>
          <p:nvPr/>
        </p:nvSpPr>
        <p:spPr>
          <a:xfrm>
            <a:off x="5783724" y="428999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DB6937F9-EC4E-C304-DA9A-5589E1A21819}"/>
              </a:ext>
            </a:extLst>
          </p:cNvPr>
          <p:cNvSpPr/>
          <p:nvPr/>
        </p:nvSpPr>
        <p:spPr>
          <a:xfrm>
            <a:off x="5783723" y="4016814"/>
            <a:ext cx="2075893" cy="165414"/>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43290B53-A680-2A0F-0B54-2264F4CDD226}"/>
              </a:ext>
            </a:extLst>
          </p:cNvPr>
          <p:cNvSpPr/>
          <p:nvPr/>
        </p:nvSpPr>
        <p:spPr>
          <a:xfrm>
            <a:off x="5783723" y="3693506"/>
            <a:ext cx="2075893" cy="165414"/>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02A4AB3A-3F6B-F863-94C4-B5D1AD7EA393}"/>
              </a:ext>
            </a:extLst>
          </p:cNvPr>
          <p:cNvSpPr/>
          <p:nvPr/>
        </p:nvSpPr>
        <p:spPr>
          <a:xfrm>
            <a:off x="5783722" y="3420322"/>
            <a:ext cx="2075893" cy="165414"/>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7C181777-650C-63D8-5CDB-562CE635DE25}"/>
              </a:ext>
            </a:extLst>
          </p:cNvPr>
          <p:cNvGrpSpPr/>
          <p:nvPr/>
        </p:nvGrpSpPr>
        <p:grpSpPr>
          <a:xfrm>
            <a:off x="7353926" y="3887999"/>
            <a:ext cx="290018" cy="302650"/>
            <a:chOff x="6305909" y="1853501"/>
            <a:chExt cx="1052423" cy="932831"/>
          </a:xfrm>
        </p:grpSpPr>
        <p:sp>
          <p:nvSpPr>
            <p:cNvPr id="68" name="円弧 67">
              <a:extLst>
                <a:ext uri="{FF2B5EF4-FFF2-40B4-BE49-F238E27FC236}">
                  <a16:creationId xmlns:a16="http://schemas.microsoft.com/office/drawing/2014/main" id="{136DD284-02CC-AA88-011F-BF12CF7A3723}"/>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6AFEDA5C-5815-D17D-C25E-44885C6B54B2}"/>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24B48F32-0701-8309-19F8-4B0F9A654A97}"/>
              </a:ext>
            </a:extLst>
          </p:cNvPr>
          <p:cNvGrpSpPr/>
          <p:nvPr/>
        </p:nvGrpSpPr>
        <p:grpSpPr>
          <a:xfrm>
            <a:off x="6107721" y="5062080"/>
            <a:ext cx="290018" cy="302650"/>
            <a:chOff x="6305909" y="1853501"/>
            <a:chExt cx="1052423" cy="932831"/>
          </a:xfrm>
        </p:grpSpPr>
        <p:sp>
          <p:nvSpPr>
            <p:cNvPr id="71" name="円弧 70">
              <a:extLst>
                <a:ext uri="{FF2B5EF4-FFF2-40B4-BE49-F238E27FC236}">
                  <a16:creationId xmlns:a16="http://schemas.microsoft.com/office/drawing/2014/main" id="{484CAB01-ACC0-71A3-38FB-B5977D912339}"/>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F0A0A984-3C3E-7413-3DA9-C8613D608792}"/>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a:extLst>
              <a:ext uri="{FF2B5EF4-FFF2-40B4-BE49-F238E27FC236}">
                <a16:creationId xmlns:a16="http://schemas.microsoft.com/office/drawing/2014/main" id="{F7868185-AAE6-F92A-B9E6-3509CEE4E2C8}"/>
              </a:ext>
            </a:extLst>
          </p:cNvPr>
          <p:cNvGrpSpPr/>
          <p:nvPr/>
        </p:nvGrpSpPr>
        <p:grpSpPr>
          <a:xfrm>
            <a:off x="7353926" y="5049394"/>
            <a:ext cx="290018" cy="302650"/>
            <a:chOff x="6305909" y="1853501"/>
            <a:chExt cx="1052423" cy="932831"/>
          </a:xfrm>
        </p:grpSpPr>
        <p:sp>
          <p:nvSpPr>
            <p:cNvPr id="74" name="円弧 73">
              <a:extLst>
                <a:ext uri="{FF2B5EF4-FFF2-40B4-BE49-F238E27FC236}">
                  <a16:creationId xmlns:a16="http://schemas.microsoft.com/office/drawing/2014/main" id="{8ECBB902-036B-DA61-2D81-D21F91D108EA}"/>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233725D8-CEAF-8A83-776D-B58D7BD72793}"/>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C6EA4B80-9133-8E3D-3247-71AC55A7F2A8}"/>
              </a:ext>
            </a:extLst>
          </p:cNvPr>
          <p:cNvGrpSpPr/>
          <p:nvPr/>
        </p:nvGrpSpPr>
        <p:grpSpPr>
          <a:xfrm>
            <a:off x="6137802" y="4480161"/>
            <a:ext cx="290018" cy="302650"/>
            <a:chOff x="6305909" y="1853501"/>
            <a:chExt cx="1052423" cy="932831"/>
          </a:xfrm>
        </p:grpSpPr>
        <p:sp>
          <p:nvSpPr>
            <p:cNvPr id="77" name="円弧 76">
              <a:extLst>
                <a:ext uri="{FF2B5EF4-FFF2-40B4-BE49-F238E27FC236}">
                  <a16:creationId xmlns:a16="http://schemas.microsoft.com/office/drawing/2014/main" id="{0581653F-9EEE-43E1-B1C6-963D4CC016E1}"/>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6FB1CAE2-91AD-94F5-9526-9F134B84E5A9}"/>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78">
            <a:extLst>
              <a:ext uri="{FF2B5EF4-FFF2-40B4-BE49-F238E27FC236}">
                <a16:creationId xmlns:a16="http://schemas.microsoft.com/office/drawing/2014/main" id="{103F0656-78D2-7921-E061-21FC7E06E8FA}"/>
              </a:ext>
            </a:extLst>
          </p:cNvPr>
          <p:cNvGrpSpPr/>
          <p:nvPr/>
        </p:nvGrpSpPr>
        <p:grpSpPr>
          <a:xfrm>
            <a:off x="6891882" y="5387119"/>
            <a:ext cx="290018" cy="302650"/>
            <a:chOff x="6305909" y="1853501"/>
            <a:chExt cx="1052423" cy="932831"/>
          </a:xfrm>
        </p:grpSpPr>
        <p:sp>
          <p:nvSpPr>
            <p:cNvPr id="80" name="円弧 79">
              <a:extLst>
                <a:ext uri="{FF2B5EF4-FFF2-40B4-BE49-F238E27FC236}">
                  <a16:creationId xmlns:a16="http://schemas.microsoft.com/office/drawing/2014/main" id="{0574082A-F2AD-C795-DB01-290D9D3E5314}"/>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60B82D31-89FE-04B9-B9FC-7214E22A9FD4}"/>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正方形/長方形 81">
            <a:extLst>
              <a:ext uri="{FF2B5EF4-FFF2-40B4-BE49-F238E27FC236}">
                <a16:creationId xmlns:a16="http://schemas.microsoft.com/office/drawing/2014/main" id="{406F65E0-95E8-E70E-A73E-C93614D9634B}"/>
              </a:ext>
            </a:extLst>
          </p:cNvPr>
          <p:cNvSpPr/>
          <p:nvPr/>
        </p:nvSpPr>
        <p:spPr>
          <a:xfrm>
            <a:off x="7932795" y="3420322"/>
            <a:ext cx="472699" cy="165413"/>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243C5369-3D59-C11F-4E6D-1F8B70047388}"/>
              </a:ext>
            </a:extLst>
          </p:cNvPr>
          <p:cNvSpPr/>
          <p:nvPr/>
        </p:nvSpPr>
        <p:spPr>
          <a:xfrm>
            <a:off x="7932795" y="3693506"/>
            <a:ext cx="472699" cy="165413"/>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24F6C2B4-50C7-4F0C-E79B-9E9384F774B2}"/>
              </a:ext>
            </a:extLst>
          </p:cNvPr>
          <p:cNvSpPr/>
          <p:nvPr/>
        </p:nvSpPr>
        <p:spPr>
          <a:xfrm>
            <a:off x="7914085" y="4003722"/>
            <a:ext cx="472699" cy="165413"/>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AAA6C7CC-4266-B445-F965-7F5365C55A69}"/>
              </a:ext>
            </a:extLst>
          </p:cNvPr>
          <p:cNvSpPr/>
          <p:nvPr/>
        </p:nvSpPr>
        <p:spPr>
          <a:xfrm>
            <a:off x="7914085" y="4276906"/>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E40611BA-0466-C1A2-870F-3C971B4452FC}"/>
              </a:ext>
            </a:extLst>
          </p:cNvPr>
          <p:cNvSpPr/>
          <p:nvPr/>
        </p:nvSpPr>
        <p:spPr>
          <a:xfrm>
            <a:off x="7932795" y="4590886"/>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6E10467B-5230-C5D0-EF39-1B5434DB4161}"/>
              </a:ext>
            </a:extLst>
          </p:cNvPr>
          <p:cNvSpPr/>
          <p:nvPr/>
        </p:nvSpPr>
        <p:spPr>
          <a:xfrm>
            <a:off x="7932795" y="4864070"/>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7A6C0C22-685C-62C4-BA17-67402641C098}"/>
              </a:ext>
            </a:extLst>
          </p:cNvPr>
          <p:cNvSpPr/>
          <p:nvPr/>
        </p:nvSpPr>
        <p:spPr>
          <a:xfrm>
            <a:off x="7914085" y="5174286"/>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53ABA459-33EF-65D2-2257-1051AC3FD7C4}"/>
              </a:ext>
            </a:extLst>
          </p:cNvPr>
          <p:cNvSpPr/>
          <p:nvPr/>
        </p:nvSpPr>
        <p:spPr>
          <a:xfrm>
            <a:off x="7914085" y="5447470"/>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9" name="矢印: 右 98">
            <a:extLst>
              <a:ext uri="{FF2B5EF4-FFF2-40B4-BE49-F238E27FC236}">
                <a16:creationId xmlns:a16="http://schemas.microsoft.com/office/drawing/2014/main" id="{FC200A08-2C9F-07C1-42EF-9D9F68476D64}"/>
              </a:ext>
            </a:extLst>
          </p:cNvPr>
          <p:cNvSpPr/>
          <p:nvPr/>
        </p:nvSpPr>
        <p:spPr>
          <a:xfrm>
            <a:off x="4491598" y="4289998"/>
            <a:ext cx="304297" cy="5090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AB25E442-0DB5-DE98-31B7-4D5F662600C8}"/>
              </a:ext>
            </a:extLst>
          </p:cNvPr>
          <p:cNvSpPr txBox="1"/>
          <p:nvPr/>
        </p:nvSpPr>
        <p:spPr>
          <a:xfrm>
            <a:off x="5709557" y="5746635"/>
            <a:ext cx="3434443" cy="369332"/>
          </a:xfrm>
          <a:prstGeom prst="rect">
            <a:avLst/>
          </a:prstGeom>
          <a:noFill/>
        </p:spPr>
        <p:txBody>
          <a:bodyPr wrap="square" rtlCol="0">
            <a:spAutoFit/>
          </a:bodyPr>
          <a:lstStyle/>
          <a:p>
            <a:r>
              <a:rPr kumimoji="1" lang="ja-JP" altLang="en-US" dirty="0"/>
              <a:t>表面実装＋検査ライン（新）</a:t>
            </a:r>
          </a:p>
        </p:txBody>
      </p:sp>
      <p:sp>
        <p:nvSpPr>
          <p:cNvPr id="101" name="正方形/長方形 100">
            <a:extLst>
              <a:ext uri="{FF2B5EF4-FFF2-40B4-BE49-F238E27FC236}">
                <a16:creationId xmlns:a16="http://schemas.microsoft.com/office/drawing/2014/main" id="{925CF548-0E64-536D-88FC-2E35C965717F}"/>
              </a:ext>
            </a:extLst>
          </p:cNvPr>
          <p:cNvSpPr/>
          <p:nvPr/>
        </p:nvSpPr>
        <p:spPr>
          <a:xfrm>
            <a:off x="5649997" y="3517654"/>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5BD4A5C5-CA19-E435-BD47-7B16BD11A7C2}"/>
              </a:ext>
            </a:extLst>
          </p:cNvPr>
          <p:cNvSpPr/>
          <p:nvPr/>
        </p:nvSpPr>
        <p:spPr>
          <a:xfrm>
            <a:off x="5661898" y="4091278"/>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35ECF09A-F21A-F7D9-9CDD-E32EB2F39AFC}"/>
              </a:ext>
            </a:extLst>
          </p:cNvPr>
          <p:cNvSpPr/>
          <p:nvPr/>
        </p:nvSpPr>
        <p:spPr>
          <a:xfrm>
            <a:off x="5658113" y="4658940"/>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030D3CAA-CBFB-BC41-1185-51D1269C4034}"/>
              </a:ext>
            </a:extLst>
          </p:cNvPr>
          <p:cNvSpPr/>
          <p:nvPr/>
        </p:nvSpPr>
        <p:spPr>
          <a:xfrm>
            <a:off x="5670014" y="5232564"/>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a:extLst>
              <a:ext uri="{FF2B5EF4-FFF2-40B4-BE49-F238E27FC236}">
                <a16:creationId xmlns:a16="http://schemas.microsoft.com/office/drawing/2014/main" id="{9329460B-7426-1F90-84D8-9A6241AEB435}"/>
              </a:ext>
            </a:extLst>
          </p:cNvPr>
          <p:cNvSpPr txBox="1"/>
          <p:nvPr/>
        </p:nvSpPr>
        <p:spPr>
          <a:xfrm>
            <a:off x="7569267" y="4067744"/>
            <a:ext cx="1456864" cy="646331"/>
          </a:xfrm>
          <a:prstGeom prst="rect">
            <a:avLst/>
          </a:prstGeom>
          <a:solidFill>
            <a:schemeClr val="accent4">
              <a:lumMod val="40000"/>
              <a:lumOff val="60000"/>
            </a:schemeClr>
          </a:solidFill>
        </p:spPr>
        <p:txBody>
          <a:bodyPr wrap="square" rtlCol="0">
            <a:spAutoFit/>
          </a:bodyPr>
          <a:lstStyle/>
          <a:p>
            <a:pPr algn="ctr"/>
            <a:r>
              <a:rPr kumimoji="1" lang="ja-JP" altLang="en-US" dirty="0"/>
              <a:t>検査自働化直結化</a:t>
            </a:r>
          </a:p>
        </p:txBody>
      </p:sp>
      <p:sp>
        <p:nvSpPr>
          <p:cNvPr id="106" name="テキスト ボックス 105">
            <a:extLst>
              <a:ext uri="{FF2B5EF4-FFF2-40B4-BE49-F238E27FC236}">
                <a16:creationId xmlns:a16="http://schemas.microsoft.com/office/drawing/2014/main" id="{D6797F4B-CA3C-12C2-BC92-52AF56E4CF50}"/>
              </a:ext>
            </a:extLst>
          </p:cNvPr>
          <p:cNvSpPr txBox="1"/>
          <p:nvPr/>
        </p:nvSpPr>
        <p:spPr>
          <a:xfrm>
            <a:off x="7065390" y="2914485"/>
            <a:ext cx="1960741" cy="369332"/>
          </a:xfrm>
          <a:prstGeom prst="rect">
            <a:avLst/>
          </a:prstGeom>
          <a:solidFill>
            <a:schemeClr val="accent4">
              <a:lumMod val="40000"/>
              <a:lumOff val="60000"/>
            </a:schemeClr>
          </a:solidFill>
        </p:spPr>
        <p:txBody>
          <a:bodyPr wrap="square" rtlCol="0">
            <a:spAutoFit/>
          </a:bodyPr>
          <a:lstStyle/>
          <a:p>
            <a:pPr algn="ctr"/>
            <a:r>
              <a:rPr kumimoji="1" lang="ja-JP" altLang="en-US"/>
              <a:t>負荷により停止</a:t>
            </a:r>
            <a:endParaRPr kumimoji="1" lang="ja-JP" altLang="en-US" dirty="0"/>
          </a:p>
        </p:txBody>
      </p:sp>
      <p:sp>
        <p:nvSpPr>
          <p:cNvPr id="107" name="テキスト ボックス 106">
            <a:extLst>
              <a:ext uri="{FF2B5EF4-FFF2-40B4-BE49-F238E27FC236}">
                <a16:creationId xmlns:a16="http://schemas.microsoft.com/office/drawing/2014/main" id="{D68642CD-1BB6-43D3-EB24-15ECC566B8CB}"/>
              </a:ext>
            </a:extLst>
          </p:cNvPr>
          <p:cNvSpPr txBox="1"/>
          <p:nvPr/>
        </p:nvSpPr>
        <p:spPr>
          <a:xfrm>
            <a:off x="985805" y="2922725"/>
            <a:ext cx="1708919" cy="369332"/>
          </a:xfrm>
          <a:prstGeom prst="rect">
            <a:avLst/>
          </a:prstGeom>
          <a:solidFill>
            <a:schemeClr val="accent4">
              <a:lumMod val="40000"/>
              <a:lumOff val="60000"/>
            </a:schemeClr>
          </a:solidFill>
        </p:spPr>
        <p:txBody>
          <a:bodyPr wrap="square" rtlCol="0">
            <a:spAutoFit/>
          </a:bodyPr>
          <a:lstStyle/>
          <a:p>
            <a:pPr algn="ctr"/>
            <a:r>
              <a:rPr kumimoji="1" lang="ja-JP" altLang="en-US"/>
              <a:t>全レーン稼働</a:t>
            </a:r>
            <a:endParaRPr kumimoji="1" lang="ja-JP" altLang="en-US" dirty="0"/>
          </a:p>
        </p:txBody>
      </p:sp>
      <p:cxnSp>
        <p:nvCxnSpPr>
          <p:cNvPr id="109" name="直線コネクタ 108">
            <a:extLst>
              <a:ext uri="{FF2B5EF4-FFF2-40B4-BE49-F238E27FC236}">
                <a16:creationId xmlns:a16="http://schemas.microsoft.com/office/drawing/2014/main" id="{8AC364C3-4ADD-516E-EF55-643B26052E19}"/>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FB1B785D-EBF1-4719-947B-41616D64180F}"/>
              </a:ext>
            </a:extLst>
          </p:cNvPr>
          <p:cNvSpPr txBox="1"/>
          <p:nvPr/>
        </p:nvSpPr>
        <p:spPr>
          <a:xfrm>
            <a:off x="650037" y="292283"/>
            <a:ext cx="4900021" cy="461665"/>
          </a:xfrm>
          <a:prstGeom prst="rect">
            <a:avLst/>
          </a:prstGeom>
          <a:noFill/>
        </p:spPr>
        <p:txBody>
          <a:bodyPr wrap="square" rtlCol="0">
            <a:spAutoFit/>
          </a:bodyPr>
          <a:lstStyle/>
          <a:p>
            <a:r>
              <a:rPr kumimoji="1" lang="ja-JP" altLang="en-US" sz="2400"/>
              <a:t>意外な着眼点と活動の開始</a:t>
            </a:r>
          </a:p>
        </p:txBody>
      </p:sp>
      <p:sp>
        <p:nvSpPr>
          <p:cNvPr id="113" name="テキスト ボックス 112">
            <a:extLst>
              <a:ext uri="{FF2B5EF4-FFF2-40B4-BE49-F238E27FC236}">
                <a16:creationId xmlns:a16="http://schemas.microsoft.com/office/drawing/2014/main" id="{EF1DE645-082F-1154-4C3B-C8A7FDE8ABE5}"/>
              </a:ext>
            </a:extLst>
          </p:cNvPr>
          <p:cNvSpPr txBox="1"/>
          <p:nvPr/>
        </p:nvSpPr>
        <p:spPr>
          <a:xfrm>
            <a:off x="650036" y="1290989"/>
            <a:ext cx="5133685" cy="1402372"/>
          </a:xfrm>
          <a:prstGeom prst="rect">
            <a:avLst/>
          </a:prstGeom>
          <a:noFill/>
        </p:spPr>
        <p:txBody>
          <a:bodyPr wrap="square">
            <a:spAutoFit/>
          </a:bodyPr>
          <a:lstStyle/>
          <a:p>
            <a:r>
              <a:rPr lang="ja-JP" altLang="en-US" sz="2400" b="1"/>
              <a:t>リフロー炉の電力費大</a:t>
            </a:r>
            <a:endParaRPr lang="en-US" altLang="ja-JP" sz="2400" b="1"/>
          </a:p>
          <a:p>
            <a:endParaRPr lang="ja-JP" altLang="en-US" sz="1000" b="1"/>
          </a:p>
          <a:p>
            <a:r>
              <a:rPr lang="ja-JP" altLang="en-US" sz="2400"/>
              <a:t>　→　稼働レーンは極力少なく</a:t>
            </a:r>
            <a:endParaRPr lang="ja-JP" altLang="en-US" sz="900"/>
          </a:p>
          <a:p>
            <a:pPr>
              <a:lnSpc>
                <a:spcPct val="150000"/>
              </a:lnSpc>
            </a:pPr>
            <a:r>
              <a:rPr lang="ja-JP" altLang="en-US" sz="2000"/>
              <a:t>　　　  関係部署を巻き込んだ活動開始</a:t>
            </a:r>
          </a:p>
        </p:txBody>
      </p:sp>
      <p:sp>
        <p:nvSpPr>
          <p:cNvPr id="114" name="正方形/長方形 113">
            <a:extLst>
              <a:ext uri="{FF2B5EF4-FFF2-40B4-BE49-F238E27FC236}">
                <a16:creationId xmlns:a16="http://schemas.microsoft.com/office/drawing/2014/main" id="{E951FBEA-469D-9CB8-076A-D3DD9E1FDDD5}"/>
              </a:ext>
            </a:extLst>
          </p:cNvPr>
          <p:cNvSpPr/>
          <p:nvPr/>
        </p:nvSpPr>
        <p:spPr>
          <a:xfrm>
            <a:off x="2862807" y="5475006"/>
            <a:ext cx="472699"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B478E63C-44CF-5298-5284-4403118D1DFC}"/>
              </a:ext>
            </a:extLst>
          </p:cNvPr>
          <p:cNvSpPr/>
          <p:nvPr/>
        </p:nvSpPr>
        <p:spPr>
          <a:xfrm>
            <a:off x="2866057" y="5178959"/>
            <a:ext cx="472699" cy="13345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19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ppt_x"/>
                                          </p:val>
                                        </p:tav>
                                        <p:tav tm="100000">
                                          <p:val>
                                            <p:strVal val="#ppt_x"/>
                                          </p:val>
                                        </p:tav>
                                      </p:tavLst>
                                    </p:anim>
                                    <p:anim calcmode="lin" valueType="num">
                                      <p:cBhvr additive="base">
                                        <p:cTn id="12" dur="500" fill="hold"/>
                                        <p:tgtEl>
                                          <p:spTgt spid="5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fill="hold"/>
                                        <p:tgtEl>
                                          <p:spTgt spid="64"/>
                                        </p:tgtEl>
                                        <p:attrNameLst>
                                          <p:attrName>ppt_x</p:attrName>
                                        </p:attrNameLst>
                                      </p:cBhvr>
                                      <p:tavLst>
                                        <p:tav tm="0">
                                          <p:val>
                                            <p:strVal val="#ppt_x"/>
                                          </p:val>
                                        </p:tav>
                                        <p:tav tm="100000">
                                          <p:val>
                                            <p:strVal val="#ppt_x"/>
                                          </p:val>
                                        </p:tav>
                                      </p:tavLst>
                                    </p:anim>
                                    <p:anim calcmode="lin" valueType="num">
                                      <p:cBhvr additive="base">
                                        <p:cTn id="32" dur="500" fill="hold"/>
                                        <p:tgtEl>
                                          <p:spTgt spid="6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additive="base">
                                        <p:cTn id="43" dur="500" fill="hold"/>
                                        <p:tgtEl>
                                          <p:spTgt spid="67"/>
                                        </p:tgtEl>
                                        <p:attrNameLst>
                                          <p:attrName>ppt_x</p:attrName>
                                        </p:attrNameLst>
                                      </p:cBhvr>
                                      <p:tavLst>
                                        <p:tav tm="0">
                                          <p:val>
                                            <p:strVal val="#ppt_x"/>
                                          </p:val>
                                        </p:tav>
                                        <p:tav tm="100000">
                                          <p:val>
                                            <p:strVal val="#ppt_x"/>
                                          </p:val>
                                        </p:tav>
                                      </p:tavLst>
                                    </p:anim>
                                    <p:anim calcmode="lin" valueType="num">
                                      <p:cBhvr additive="base">
                                        <p:cTn id="44" dur="500" fill="hold"/>
                                        <p:tgtEl>
                                          <p:spTgt spid="6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ppt_x"/>
                                          </p:val>
                                        </p:tav>
                                        <p:tav tm="100000">
                                          <p:val>
                                            <p:strVal val="#ppt_x"/>
                                          </p:val>
                                        </p:tav>
                                      </p:tavLst>
                                    </p:anim>
                                    <p:anim calcmode="lin" valueType="num">
                                      <p:cBhvr additive="base">
                                        <p:cTn id="48" dur="500" fill="hold"/>
                                        <p:tgtEl>
                                          <p:spTgt spid="7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additive="base">
                                        <p:cTn id="51" dur="500" fill="hold"/>
                                        <p:tgtEl>
                                          <p:spTgt spid="73"/>
                                        </p:tgtEl>
                                        <p:attrNameLst>
                                          <p:attrName>ppt_x</p:attrName>
                                        </p:attrNameLst>
                                      </p:cBhvr>
                                      <p:tavLst>
                                        <p:tav tm="0">
                                          <p:val>
                                            <p:strVal val="#ppt_x"/>
                                          </p:val>
                                        </p:tav>
                                        <p:tav tm="100000">
                                          <p:val>
                                            <p:strVal val="#ppt_x"/>
                                          </p:val>
                                        </p:tav>
                                      </p:tavLst>
                                    </p:anim>
                                    <p:anim calcmode="lin" valueType="num">
                                      <p:cBhvr additive="base">
                                        <p:cTn id="52" dur="500" fill="hold"/>
                                        <p:tgtEl>
                                          <p:spTgt spid="7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additive="base">
                                        <p:cTn id="55" dur="500" fill="hold"/>
                                        <p:tgtEl>
                                          <p:spTgt spid="76"/>
                                        </p:tgtEl>
                                        <p:attrNameLst>
                                          <p:attrName>ppt_x</p:attrName>
                                        </p:attrNameLst>
                                      </p:cBhvr>
                                      <p:tavLst>
                                        <p:tav tm="0">
                                          <p:val>
                                            <p:strVal val="#ppt_x"/>
                                          </p:val>
                                        </p:tav>
                                        <p:tav tm="100000">
                                          <p:val>
                                            <p:strVal val="#ppt_x"/>
                                          </p:val>
                                        </p:tav>
                                      </p:tavLst>
                                    </p:anim>
                                    <p:anim calcmode="lin" valueType="num">
                                      <p:cBhvr additive="base">
                                        <p:cTn id="56" dur="500" fill="hold"/>
                                        <p:tgtEl>
                                          <p:spTgt spid="76"/>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ppt_x"/>
                                          </p:val>
                                        </p:tav>
                                        <p:tav tm="100000">
                                          <p:val>
                                            <p:strVal val="#ppt_x"/>
                                          </p:val>
                                        </p:tav>
                                      </p:tavLst>
                                    </p:anim>
                                    <p:anim calcmode="lin" valueType="num">
                                      <p:cBhvr additive="base">
                                        <p:cTn id="60" dur="500" fill="hold"/>
                                        <p:tgtEl>
                                          <p:spTgt spid="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additive="base">
                                        <p:cTn id="63" dur="500" fill="hold"/>
                                        <p:tgtEl>
                                          <p:spTgt spid="101"/>
                                        </p:tgtEl>
                                        <p:attrNameLst>
                                          <p:attrName>ppt_x</p:attrName>
                                        </p:attrNameLst>
                                      </p:cBhvr>
                                      <p:tavLst>
                                        <p:tav tm="0">
                                          <p:val>
                                            <p:strVal val="#ppt_x"/>
                                          </p:val>
                                        </p:tav>
                                        <p:tav tm="100000">
                                          <p:val>
                                            <p:strVal val="#ppt_x"/>
                                          </p:val>
                                        </p:tav>
                                      </p:tavLst>
                                    </p:anim>
                                    <p:anim calcmode="lin" valueType="num">
                                      <p:cBhvr additive="base">
                                        <p:cTn id="64" dur="500" fill="hold"/>
                                        <p:tgtEl>
                                          <p:spTgt spid="10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 calcmode="lin" valueType="num">
                                      <p:cBhvr additive="base">
                                        <p:cTn id="67" dur="500" fill="hold"/>
                                        <p:tgtEl>
                                          <p:spTgt spid="102"/>
                                        </p:tgtEl>
                                        <p:attrNameLst>
                                          <p:attrName>ppt_x</p:attrName>
                                        </p:attrNameLst>
                                      </p:cBhvr>
                                      <p:tavLst>
                                        <p:tav tm="0">
                                          <p:val>
                                            <p:strVal val="#ppt_x"/>
                                          </p:val>
                                        </p:tav>
                                        <p:tav tm="100000">
                                          <p:val>
                                            <p:strVal val="#ppt_x"/>
                                          </p:val>
                                        </p:tav>
                                      </p:tavLst>
                                    </p:anim>
                                    <p:anim calcmode="lin" valueType="num">
                                      <p:cBhvr additive="base">
                                        <p:cTn id="68" dur="500" fill="hold"/>
                                        <p:tgtEl>
                                          <p:spTgt spid="10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anim calcmode="lin" valueType="num">
                                      <p:cBhvr additive="base">
                                        <p:cTn id="71" dur="500" fill="hold"/>
                                        <p:tgtEl>
                                          <p:spTgt spid="103"/>
                                        </p:tgtEl>
                                        <p:attrNameLst>
                                          <p:attrName>ppt_x</p:attrName>
                                        </p:attrNameLst>
                                      </p:cBhvr>
                                      <p:tavLst>
                                        <p:tav tm="0">
                                          <p:val>
                                            <p:strVal val="#ppt_x"/>
                                          </p:val>
                                        </p:tav>
                                        <p:tav tm="100000">
                                          <p:val>
                                            <p:strVal val="#ppt_x"/>
                                          </p:val>
                                        </p:tav>
                                      </p:tavLst>
                                    </p:anim>
                                    <p:anim calcmode="lin" valueType="num">
                                      <p:cBhvr additive="base">
                                        <p:cTn id="72" dur="500" fill="hold"/>
                                        <p:tgtEl>
                                          <p:spTgt spid="10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anim calcmode="lin" valueType="num">
                                      <p:cBhvr additive="base">
                                        <p:cTn id="75" dur="500" fill="hold"/>
                                        <p:tgtEl>
                                          <p:spTgt spid="104"/>
                                        </p:tgtEl>
                                        <p:attrNameLst>
                                          <p:attrName>ppt_x</p:attrName>
                                        </p:attrNameLst>
                                      </p:cBhvr>
                                      <p:tavLst>
                                        <p:tav tm="0">
                                          <p:val>
                                            <p:strVal val="#ppt_x"/>
                                          </p:val>
                                        </p:tav>
                                        <p:tav tm="100000">
                                          <p:val>
                                            <p:strVal val="#ppt_x"/>
                                          </p:val>
                                        </p:tav>
                                      </p:tavLst>
                                    </p:anim>
                                    <p:anim calcmode="lin" valueType="num">
                                      <p:cBhvr additive="base">
                                        <p:cTn id="7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2"/>
                                        </p:tgtEl>
                                        <p:attrNameLst>
                                          <p:attrName>style.visibility</p:attrName>
                                        </p:attrNameLst>
                                      </p:cBhvr>
                                      <p:to>
                                        <p:strVal val="visible"/>
                                      </p:to>
                                    </p:set>
                                    <p:anim calcmode="lin" valueType="num">
                                      <p:cBhvr additive="base">
                                        <p:cTn id="81" dur="500" fill="hold"/>
                                        <p:tgtEl>
                                          <p:spTgt spid="82"/>
                                        </p:tgtEl>
                                        <p:attrNameLst>
                                          <p:attrName>ppt_x</p:attrName>
                                        </p:attrNameLst>
                                      </p:cBhvr>
                                      <p:tavLst>
                                        <p:tav tm="0">
                                          <p:val>
                                            <p:strVal val="#ppt_x"/>
                                          </p:val>
                                        </p:tav>
                                        <p:tav tm="100000">
                                          <p:val>
                                            <p:strVal val="#ppt_x"/>
                                          </p:val>
                                        </p:tav>
                                      </p:tavLst>
                                    </p:anim>
                                    <p:anim calcmode="lin" valueType="num">
                                      <p:cBhvr additive="base">
                                        <p:cTn id="82" dur="500" fill="hold"/>
                                        <p:tgtEl>
                                          <p:spTgt spid="8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83"/>
                                        </p:tgtEl>
                                        <p:attrNameLst>
                                          <p:attrName>style.visibility</p:attrName>
                                        </p:attrNameLst>
                                      </p:cBhvr>
                                      <p:to>
                                        <p:strVal val="visible"/>
                                      </p:to>
                                    </p:set>
                                    <p:anim calcmode="lin" valueType="num">
                                      <p:cBhvr additive="base">
                                        <p:cTn id="85" dur="500" fill="hold"/>
                                        <p:tgtEl>
                                          <p:spTgt spid="83"/>
                                        </p:tgtEl>
                                        <p:attrNameLst>
                                          <p:attrName>ppt_x</p:attrName>
                                        </p:attrNameLst>
                                      </p:cBhvr>
                                      <p:tavLst>
                                        <p:tav tm="0">
                                          <p:val>
                                            <p:strVal val="#ppt_x"/>
                                          </p:val>
                                        </p:tav>
                                        <p:tav tm="100000">
                                          <p:val>
                                            <p:strVal val="#ppt_x"/>
                                          </p:val>
                                        </p:tav>
                                      </p:tavLst>
                                    </p:anim>
                                    <p:anim calcmode="lin" valueType="num">
                                      <p:cBhvr additive="base">
                                        <p:cTn id="86" dur="500" fill="hold"/>
                                        <p:tgtEl>
                                          <p:spTgt spid="83"/>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 calcmode="lin" valueType="num">
                                      <p:cBhvr additive="base">
                                        <p:cTn id="89" dur="500" fill="hold"/>
                                        <p:tgtEl>
                                          <p:spTgt spid="84"/>
                                        </p:tgtEl>
                                        <p:attrNameLst>
                                          <p:attrName>ppt_x</p:attrName>
                                        </p:attrNameLst>
                                      </p:cBhvr>
                                      <p:tavLst>
                                        <p:tav tm="0">
                                          <p:val>
                                            <p:strVal val="#ppt_x"/>
                                          </p:val>
                                        </p:tav>
                                        <p:tav tm="100000">
                                          <p:val>
                                            <p:strVal val="#ppt_x"/>
                                          </p:val>
                                        </p:tav>
                                      </p:tavLst>
                                    </p:anim>
                                    <p:anim calcmode="lin" valueType="num">
                                      <p:cBhvr additive="base">
                                        <p:cTn id="90" dur="500" fill="hold"/>
                                        <p:tgtEl>
                                          <p:spTgt spid="84"/>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85"/>
                                        </p:tgtEl>
                                        <p:attrNameLst>
                                          <p:attrName>style.visibility</p:attrName>
                                        </p:attrNameLst>
                                      </p:cBhvr>
                                      <p:to>
                                        <p:strVal val="visible"/>
                                      </p:to>
                                    </p:set>
                                    <p:anim calcmode="lin" valueType="num">
                                      <p:cBhvr additive="base">
                                        <p:cTn id="93" dur="500" fill="hold"/>
                                        <p:tgtEl>
                                          <p:spTgt spid="85"/>
                                        </p:tgtEl>
                                        <p:attrNameLst>
                                          <p:attrName>ppt_x</p:attrName>
                                        </p:attrNameLst>
                                      </p:cBhvr>
                                      <p:tavLst>
                                        <p:tav tm="0">
                                          <p:val>
                                            <p:strVal val="#ppt_x"/>
                                          </p:val>
                                        </p:tav>
                                        <p:tav tm="100000">
                                          <p:val>
                                            <p:strVal val="#ppt_x"/>
                                          </p:val>
                                        </p:tav>
                                      </p:tavLst>
                                    </p:anim>
                                    <p:anim calcmode="lin" valueType="num">
                                      <p:cBhvr additive="base">
                                        <p:cTn id="94" dur="500" fill="hold"/>
                                        <p:tgtEl>
                                          <p:spTgt spid="8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additive="base">
                                        <p:cTn id="97" dur="500" fill="hold"/>
                                        <p:tgtEl>
                                          <p:spTgt spid="86"/>
                                        </p:tgtEl>
                                        <p:attrNameLst>
                                          <p:attrName>ppt_x</p:attrName>
                                        </p:attrNameLst>
                                      </p:cBhvr>
                                      <p:tavLst>
                                        <p:tav tm="0">
                                          <p:val>
                                            <p:strVal val="#ppt_x"/>
                                          </p:val>
                                        </p:tav>
                                        <p:tav tm="100000">
                                          <p:val>
                                            <p:strVal val="#ppt_x"/>
                                          </p:val>
                                        </p:tav>
                                      </p:tavLst>
                                    </p:anim>
                                    <p:anim calcmode="lin" valueType="num">
                                      <p:cBhvr additive="base">
                                        <p:cTn id="98" dur="500" fill="hold"/>
                                        <p:tgtEl>
                                          <p:spTgt spid="86"/>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87"/>
                                        </p:tgtEl>
                                        <p:attrNameLst>
                                          <p:attrName>style.visibility</p:attrName>
                                        </p:attrNameLst>
                                      </p:cBhvr>
                                      <p:to>
                                        <p:strVal val="visible"/>
                                      </p:to>
                                    </p:set>
                                    <p:anim calcmode="lin" valueType="num">
                                      <p:cBhvr additive="base">
                                        <p:cTn id="101" dur="500" fill="hold"/>
                                        <p:tgtEl>
                                          <p:spTgt spid="87"/>
                                        </p:tgtEl>
                                        <p:attrNameLst>
                                          <p:attrName>ppt_x</p:attrName>
                                        </p:attrNameLst>
                                      </p:cBhvr>
                                      <p:tavLst>
                                        <p:tav tm="0">
                                          <p:val>
                                            <p:strVal val="#ppt_x"/>
                                          </p:val>
                                        </p:tav>
                                        <p:tav tm="100000">
                                          <p:val>
                                            <p:strVal val="#ppt_x"/>
                                          </p:val>
                                        </p:tav>
                                      </p:tavLst>
                                    </p:anim>
                                    <p:anim calcmode="lin" valueType="num">
                                      <p:cBhvr additive="base">
                                        <p:cTn id="102" dur="500" fill="hold"/>
                                        <p:tgtEl>
                                          <p:spTgt spid="87"/>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88"/>
                                        </p:tgtEl>
                                        <p:attrNameLst>
                                          <p:attrName>style.visibility</p:attrName>
                                        </p:attrNameLst>
                                      </p:cBhvr>
                                      <p:to>
                                        <p:strVal val="visible"/>
                                      </p:to>
                                    </p:set>
                                    <p:anim calcmode="lin" valueType="num">
                                      <p:cBhvr additive="base">
                                        <p:cTn id="105" dur="500" fill="hold"/>
                                        <p:tgtEl>
                                          <p:spTgt spid="88"/>
                                        </p:tgtEl>
                                        <p:attrNameLst>
                                          <p:attrName>ppt_x</p:attrName>
                                        </p:attrNameLst>
                                      </p:cBhvr>
                                      <p:tavLst>
                                        <p:tav tm="0">
                                          <p:val>
                                            <p:strVal val="#ppt_x"/>
                                          </p:val>
                                        </p:tav>
                                        <p:tav tm="100000">
                                          <p:val>
                                            <p:strVal val="#ppt_x"/>
                                          </p:val>
                                        </p:tav>
                                      </p:tavLst>
                                    </p:anim>
                                    <p:anim calcmode="lin" valueType="num">
                                      <p:cBhvr additive="base">
                                        <p:cTn id="106" dur="500" fill="hold"/>
                                        <p:tgtEl>
                                          <p:spTgt spid="88"/>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89"/>
                                        </p:tgtEl>
                                        <p:attrNameLst>
                                          <p:attrName>style.visibility</p:attrName>
                                        </p:attrNameLst>
                                      </p:cBhvr>
                                      <p:to>
                                        <p:strVal val="visible"/>
                                      </p:to>
                                    </p:set>
                                    <p:anim calcmode="lin" valueType="num">
                                      <p:cBhvr additive="base">
                                        <p:cTn id="109" dur="500" fill="hold"/>
                                        <p:tgtEl>
                                          <p:spTgt spid="89"/>
                                        </p:tgtEl>
                                        <p:attrNameLst>
                                          <p:attrName>ppt_x</p:attrName>
                                        </p:attrNameLst>
                                      </p:cBhvr>
                                      <p:tavLst>
                                        <p:tav tm="0">
                                          <p:val>
                                            <p:strVal val="#ppt_x"/>
                                          </p:val>
                                        </p:tav>
                                        <p:tav tm="100000">
                                          <p:val>
                                            <p:strVal val="#ppt_x"/>
                                          </p:val>
                                        </p:tav>
                                      </p:tavLst>
                                    </p:anim>
                                    <p:anim calcmode="lin" valueType="num">
                                      <p:cBhvr additive="base">
                                        <p:cTn id="11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05"/>
                                        </p:tgtEl>
                                        <p:attrNameLst>
                                          <p:attrName>style.visibility</p:attrName>
                                        </p:attrNameLst>
                                      </p:cBhvr>
                                      <p:to>
                                        <p:strVal val="visible"/>
                                      </p:to>
                                    </p:set>
                                    <p:anim calcmode="lin" valueType="num">
                                      <p:cBhvr additive="base">
                                        <p:cTn id="115" dur="500" fill="hold"/>
                                        <p:tgtEl>
                                          <p:spTgt spid="105"/>
                                        </p:tgtEl>
                                        <p:attrNameLst>
                                          <p:attrName>ppt_x</p:attrName>
                                        </p:attrNameLst>
                                      </p:cBhvr>
                                      <p:tavLst>
                                        <p:tav tm="0">
                                          <p:val>
                                            <p:strVal val="#ppt_x"/>
                                          </p:val>
                                        </p:tav>
                                        <p:tav tm="100000">
                                          <p:val>
                                            <p:strVal val="#ppt_x"/>
                                          </p:val>
                                        </p:tav>
                                      </p:tavLst>
                                    </p:anim>
                                    <p:anim calcmode="lin" valueType="num">
                                      <p:cBhvr additive="base">
                                        <p:cTn id="11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00"/>
                                        </p:tgtEl>
                                        <p:attrNameLst>
                                          <p:attrName>style.visibility</p:attrName>
                                        </p:attrNameLst>
                                      </p:cBhvr>
                                      <p:to>
                                        <p:strVal val="visible"/>
                                      </p:to>
                                    </p:set>
                                    <p:anim calcmode="lin" valueType="num">
                                      <p:cBhvr additive="base">
                                        <p:cTn id="121" dur="500" fill="hold"/>
                                        <p:tgtEl>
                                          <p:spTgt spid="100"/>
                                        </p:tgtEl>
                                        <p:attrNameLst>
                                          <p:attrName>ppt_x</p:attrName>
                                        </p:attrNameLst>
                                      </p:cBhvr>
                                      <p:tavLst>
                                        <p:tav tm="0">
                                          <p:val>
                                            <p:strVal val="#ppt_x"/>
                                          </p:val>
                                        </p:tav>
                                        <p:tav tm="100000">
                                          <p:val>
                                            <p:strVal val="#ppt_x"/>
                                          </p:val>
                                        </p:tav>
                                      </p:tavLst>
                                    </p:anim>
                                    <p:anim calcmode="lin" valueType="num">
                                      <p:cBhvr additive="base">
                                        <p:cTn id="12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07"/>
                                        </p:tgtEl>
                                        <p:attrNameLst>
                                          <p:attrName>style.visibility</p:attrName>
                                        </p:attrNameLst>
                                      </p:cBhvr>
                                      <p:to>
                                        <p:strVal val="visible"/>
                                      </p:to>
                                    </p:set>
                                    <p:anim calcmode="lin" valueType="num">
                                      <p:cBhvr additive="base">
                                        <p:cTn id="127" dur="500" fill="hold"/>
                                        <p:tgtEl>
                                          <p:spTgt spid="107"/>
                                        </p:tgtEl>
                                        <p:attrNameLst>
                                          <p:attrName>ppt_x</p:attrName>
                                        </p:attrNameLst>
                                      </p:cBhvr>
                                      <p:tavLst>
                                        <p:tav tm="0">
                                          <p:val>
                                            <p:strVal val="#ppt_x"/>
                                          </p:val>
                                        </p:tav>
                                        <p:tav tm="100000">
                                          <p:val>
                                            <p:strVal val="#ppt_x"/>
                                          </p:val>
                                        </p:tav>
                                      </p:tavLst>
                                    </p:anim>
                                    <p:anim calcmode="lin" valueType="num">
                                      <p:cBhvr additive="base">
                                        <p:cTn id="128"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06"/>
                                        </p:tgtEl>
                                        <p:attrNameLst>
                                          <p:attrName>style.visibility</p:attrName>
                                        </p:attrNameLst>
                                      </p:cBhvr>
                                      <p:to>
                                        <p:strVal val="visible"/>
                                      </p:to>
                                    </p:set>
                                    <p:anim calcmode="lin" valueType="num">
                                      <p:cBhvr additive="base">
                                        <p:cTn id="133" dur="500" fill="hold"/>
                                        <p:tgtEl>
                                          <p:spTgt spid="106"/>
                                        </p:tgtEl>
                                        <p:attrNameLst>
                                          <p:attrName>ppt_x</p:attrName>
                                        </p:attrNameLst>
                                      </p:cBhvr>
                                      <p:tavLst>
                                        <p:tav tm="0">
                                          <p:val>
                                            <p:strVal val="#ppt_x"/>
                                          </p:val>
                                        </p:tav>
                                        <p:tav tm="100000">
                                          <p:val>
                                            <p:strVal val="#ppt_x"/>
                                          </p:val>
                                        </p:tav>
                                      </p:tavLst>
                                    </p:anim>
                                    <p:anim calcmode="lin" valueType="num">
                                      <p:cBhvr additive="base">
                                        <p:cTn id="13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animBg="1"/>
      <p:bldP spid="60" grpId="0" animBg="1"/>
      <p:bldP spid="61" grpId="0" animBg="1"/>
      <p:bldP spid="62" grpId="0" animBg="1"/>
      <p:bldP spid="63" grpId="0" animBg="1"/>
      <p:bldP spid="64" grpId="0" animBg="1"/>
      <p:bldP spid="65" grpId="0" animBg="1"/>
      <p:bldP spid="66" grpId="0" animBg="1"/>
      <p:bldP spid="82" grpId="0" animBg="1"/>
      <p:bldP spid="83" grpId="0" animBg="1"/>
      <p:bldP spid="84" grpId="0" animBg="1"/>
      <p:bldP spid="85" grpId="0" animBg="1"/>
      <p:bldP spid="86" grpId="0" animBg="1"/>
      <p:bldP spid="87" grpId="0" animBg="1"/>
      <p:bldP spid="88" grpId="0" animBg="1"/>
      <p:bldP spid="89" grpId="0" animBg="1"/>
      <p:bldP spid="100" grpId="0"/>
      <p:bldP spid="101" grpId="0" animBg="1"/>
      <p:bldP spid="102" grpId="0" animBg="1"/>
      <p:bldP spid="103" grpId="0" animBg="1"/>
      <p:bldP spid="104" grpId="0" animBg="1"/>
      <p:bldP spid="105" grpId="0" animBg="1"/>
      <p:bldP spid="106" grpId="0" animBg="1"/>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平行四辺形 27">
            <a:extLst>
              <a:ext uri="{FF2B5EF4-FFF2-40B4-BE49-F238E27FC236}">
                <a16:creationId xmlns:a16="http://schemas.microsoft.com/office/drawing/2014/main" id="{E42768D3-2299-58FA-0692-37454281708E}"/>
              </a:ext>
            </a:extLst>
          </p:cNvPr>
          <p:cNvSpPr/>
          <p:nvPr/>
        </p:nvSpPr>
        <p:spPr>
          <a:xfrm>
            <a:off x="5123828" y="2012550"/>
            <a:ext cx="3294497" cy="1872574"/>
          </a:xfrm>
          <a:prstGeom prst="parallelogram">
            <a:avLst>
              <a:gd name="adj" fmla="val 89779"/>
            </a:avLst>
          </a:prstGeom>
          <a:solidFill>
            <a:srgbClr val="FFCCFF"/>
          </a:solidFill>
          <a:ln w="38100">
            <a:solidFill>
              <a:srgbClr val="FC321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平行四辺形 8">
            <a:extLst>
              <a:ext uri="{FF2B5EF4-FFF2-40B4-BE49-F238E27FC236}">
                <a16:creationId xmlns:a16="http://schemas.microsoft.com/office/drawing/2014/main" id="{5EC15C54-FCB6-C8EB-FDC0-05579ED4E975}"/>
              </a:ext>
            </a:extLst>
          </p:cNvPr>
          <p:cNvSpPr/>
          <p:nvPr/>
        </p:nvSpPr>
        <p:spPr>
          <a:xfrm>
            <a:off x="1082677" y="2196966"/>
            <a:ext cx="3174459" cy="1872574"/>
          </a:xfrm>
          <a:prstGeom prst="parallelogram">
            <a:avLst>
              <a:gd name="adj" fmla="val 87744"/>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946BC6C8-2F11-FBAA-B428-92D92C91869E}"/>
              </a:ext>
            </a:extLst>
          </p:cNvPr>
          <p:cNvSpPr>
            <a:spLocks noGrp="1"/>
          </p:cNvSpPr>
          <p:nvPr>
            <p:ph type="sldNum" sz="quarter" idx="12"/>
          </p:nvPr>
        </p:nvSpPr>
        <p:spPr/>
        <p:txBody>
          <a:bodyPr/>
          <a:lstStyle/>
          <a:p>
            <a:fld id="{D94DA65D-BA49-41A3-8CA3-2EEE4CF4592A}" type="slidenum">
              <a:rPr kumimoji="1" lang="ja-JP" altLang="en-US" smtClean="0"/>
              <a:t>2</a:t>
            </a:fld>
            <a:endParaRPr kumimoji="1" lang="ja-JP" altLang="en-US"/>
          </a:p>
        </p:txBody>
      </p:sp>
      <p:sp>
        <p:nvSpPr>
          <p:cNvPr id="7" name="平行四辺形 6">
            <a:extLst>
              <a:ext uri="{FF2B5EF4-FFF2-40B4-BE49-F238E27FC236}">
                <a16:creationId xmlns:a16="http://schemas.microsoft.com/office/drawing/2014/main" id="{BD17306E-7727-0D3A-F074-02A98079C75C}"/>
              </a:ext>
            </a:extLst>
          </p:cNvPr>
          <p:cNvSpPr/>
          <p:nvPr/>
        </p:nvSpPr>
        <p:spPr>
          <a:xfrm>
            <a:off x="1048630" y="1151243"/>
            <a:ext cx="3174459" cy="1872574"/>
          </a:xfrm>
          <a:prstGeom prst="parallelogram">
            <a:avLst>
              <a:gd name="adj" fmla="val 87744"/>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直方体 7">
            <a:extLst>
              <a:ext uri="{FF2B5EF4-FFF2-40B4-BE49-F238E27FC236}">
                <a16:creationId xmlns:a16="http://schemas.microsoft.com/office/drawing/2014/main" id="{1C4D5B29-1D43-EE4A-2CDB-B98F3BD722E1}"/>
              </a:ext>
            </a:extLst>
          </p:cNvPr>
          <p:cNvSpPr/>
          <p:nvPr/>
        </p:nvSpPr>
        <p:spPr>
          <a:xfrm>
            <a:off x="2180992" y="1127330"/>
            <a:ext cx="825434" cy="607234"/>
          </a:xfrm>
          <a:prstGeom prst="cube">
            <a:avLst>
              <a:gd name="adj" fmla="val 747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平行四辺形 10">
            <a:extLst>
              <a:ext uri="{FF2B5EF4-FFF2-40B4-BE49-F238E27FC236}">
                <a16:creationId xmlns:a16="http://schemas.microsoft.com/office/drawing/2014/main" id="{516F453F-BF9C-1773-66CF-10531064998F}"/>
              </a:ext>
            </a:extLst>
          </p:cNvPr>
          <p:cNvSpPr/>
          <p:nvPr/>
        </p:nvSpPr>
        <p:spPr>
          <a:xfrm>
            <a:off x="2504668" y="3475009"/>
            <a:ext cx="440987" cy="204280"/>
          </a:xfrm>
          <a:prstGeom prst="parallelogram">
            <a:avLst>
              <a:gd name="adj" fmla="val 87744"/>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直方体 12">
            <a:extLst>
              <a:ext uri="{FF2B5EF4-FFF2-40B4-BE49-F238E27FC236}">
                <a16:creationId xmlns:a16="http://schemas.microsoft.com/office/drawing/2014/main" id="{5E644736-3630-64A8-48A6-DB3B1DB6BCC0}"/>
              </a:ext>
            </a:extLst>
          </p:cNvPr>
          <p:cNvSpPr/>
          <p:nvPr/>
        </p:nvSpPr>
        <p:spPr>
          <a:xfrm>
            <a:off x="2962678" y="2920127"/>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直方体 13">
            <a:extLst>
              <a:ext uri="{FF2B5EF4-FFF2-40B4-BE49-F238E27FC236}">
                <a16:creationId xmlns:a16="http://schemas.microsoft.com/office/drawing/2014/main" id="{83E0EFBD-8E21-031A-1104-C02146B7C7A9}"/>
              </a:ext>
            </a:extLst>
          </p:cNvPr>
          <p:cNvSpPr/>
          <p:nvPr/>
        </p:nvSpPr>
        <p:spPr>
          <a:xfrm>
            <a:off x="2837029" y="3068068"/>
            <a:ext cx="217252" cy="134566"/>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方体 14">
            <a:extLst>
              <a:ext uri="{FF2B5EF4-FFF2-40B4-BE49-F238E27FC236}">
                <a16:creationId xmlns:a16="http://schemas.microsoft.com/office/drawing/2014/main" id="{D92C93F8-F751-6F60-277E-77809BA1FC31}"/>
              </a:ext>
            </a:extLst>
          </p:cNvPr>
          <p:cNvSpPr/>
          <p:nvPr/>
        </p:nvSpPr>
        <p:spPr>
          <a:xfrm>
            <a:off x="2711380" y="3202634"/>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直方体 17">
            <a:extLst>
              <a:ext uri="{FF2B5EF4-FFF2-40B4-BE49-F238E27FC236}">
                <a16:creationId xmlns:a16="http://schemas.microsoft.com/office/drawing/2014/main" id="{A3BF3DED-58B1-A0B6-C0F0-5DFED4710665}"/>
              </a:ext>
            </a:extLst>
          </p:cNvPr>
          <p:cNvSpPr/>
          <p:nvPr/>
        </p:nvSpPr>
        <p:spPr>
          <a:xfrm>
            <a:off x="3057523" y="3117112"/>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直方体 18">
            <a:extLst>
              <a:ext uri="{FF2B5EF4-FFF2-40B4-BE49-F238E27FC236}">
                <a16:creationId xmlns:a16="http://schemas.microsoft.com/office/drawing/2014/main" id="{5524F073-045E-7537-8AC0-5242D18F3C4D}"/>
              </a:ext>
            </a:extLst>
          </p:cNvPr>
          <p:cNvSpPr/>
          <p:nvPr/>
        </p:nvSpPr>
        <p:spPr>
          <a:xfrm>
            <a:off x="2901070" y="3269512"/>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7A1CE02F-2064-256E-236B-2B4C4309A926}"/>
              </a:ext>
            </a:extLst>
          </p:cNvPr>
          <p:cNvCxnSpPr/>
          <p:nvPr/>
        </p:nvCxnSpPr>
        <p:spPr>
          <a:xfrm flipH="1">
            <a:off x="2584380" y="3498921"/>
            <a:ext cx="127000" cy="156455"/>
          </a:xfrm>
          <a:prstGeom prst="line">
            <a:avLst/>
          </a:prstGeom>
          <a:ln w="952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5F85478E-44CF-B997-8AEE-C8727E0A7297}"/>
              </a:ext>
            </a:extLst>
          </p:cNvPr>
          <p:cNvCxnSpPr/>
          <p:nvPr/>
        </p:nvCxnSpPr>
        <p:spPr>
          <a:xfrm flipH="1">
            <a:off x="2660948" y="3489600"/>
            <a:ext cx="127000" cy="156455"/>
          </a:xfrm>
          <a:prstGeom prst="line">
            <a:avLst/>
          </a:prstGeom>
          <a:ln w="9525"/>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2B62A368-913B-9070-AA99-390C9A04BFB3}"/>
              </a:ext>
            </a:extLst>
          </p:cNvPr>
          <p:cNvCxnSpPr/>
          <p:nvPr/>
        </p:nvCxnSpPr>
        <p:spPr>
          <a:xfrm flipH="1">
            <a:off x="2711380" y="3498921"/>
            <a:ext cx="127000" cy="156455"/>
          </a:xfrm>
          <a:prstGeom prst="line">
            <a:avLst/>
          </a:prstGeom>
          <a:ln w="9525"/>
        </p:spPr>
        <p:style>
          <a:lnRef idx="1">
            <a:schemeClr val="dk1"/>
          </a:lnRef>
          <a:fillRef idx="0">
            <a:schemeClr val="dk1"/>
          </a:fillRef>
          <a:effectRef idx="0">
            <a:schemeClr val="dk1"/>
          </a:effectRef>
          <a:fontRef idx="minor">
            <a:schemeClr val="tx1"/>
          </a:fontRef>
        </p:style>
      </p:cxnSp>
      <p:sp>
        <p:nvSpPr>
          <p:cNvPr id="24" name="直方体 23">
            <a:extLst>
              <a:ext uri="{FF2B5EF4-FFF2-40B4-BE49-F238E27FC236}">
                <a16:creationId xmlns:a16="http://schemas.microsoft.com/office/drawing/2014/main" id="{E3C662EC-299D-FDCC-D344-359841BCB8E3}"/>
              </a:ext>
            </a:extLst>
          </p:cNvPr>
          <p:cNvSpPr/>
          <p:nvPr/>
        </p:nvSpPr>
        <p:spPr>
          <a:xfrm>
            <a:off x="2765969" y="1939589"/>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直方体 24">
            <a:extLst>
              <a:ext uri="{FF2B5EF4-FFF2-40B4-BE49-F238E27FC236}">
                <a16:creationId xmlns:a16="http://schemas.microsoft.com/office/drawing/2014/main" id="{F9F8231E-B724-6DF1-751F-07F4D464C9CB}"/>
              </a:ext>
            </a:extLst>
          </p:cNvPr>
          <p:cNvSpPr/>
          <p:nvPr/>
        </p:nvSpPr>
        <p:spPr>
          <a:xfrm>
            <a:off x="2623296" y="2080640"/>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方体 26">
            <a:extLst>
              <a:ext uri="{FF2B5EF4-FFF2-40B4-BE49-F238E27FC236}">
                <a16:creationId xmlns:a16="http://schemas.microsoft.com/office/drawing/2014/main" id="{2035CC71-8034-6D04-52D7-8B0275CB24E9}"/>
              </a:ext>
            </a:extLst>
          </p:cNvPr>
          <p:cNvSpPr/>
          <p:nvPr/>
        </p:nvSpPr>
        <p:spPr>
          <a:xfrm>
            <a:off x="2507374" y="2211558"/>
            <a:ext cx="217251" cy="152400"/>
          </a:xfrm>
          <a:prstGeom prst="cube">
            <a:avLst>
              <a:gd name="adj" fmla="val 53630"/>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方体 30">
            <a:extLst>
              <a:ext uri="{FF2B5EF4-FFF2-40B4-BE49-F238E27FC236}">
                <a16:creationId xmlns:a16="http://schemas.microsoft.com/office/drawing/2014/main" id="{D2476A54-40CE-75F7-7581-A1E446348433}"/>
              </a:ext>
            </a:extLst>
          </p:cNvPr>
          <p:cNvSpPr/>
          <p:nvPr/>
        </p:nvSpPr>
        <p:spPr>
          <a:xfrm>
            <a:off x="6044849" y="282197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直方体 31">
            <a:extLst>
              <a:ext uri="{FF2B5EF4-FFF2-40B4-BE49-F238E27FC236}">
                <a16:creationId xmlns:a16="http://schemas.microsoft.com/office/drawing/2014/main" id="{41264E75-0662-F424-D4A3-B25E20A2BAF4}"/>
              </a:ext>
            </a:extLst>
          </p:cNvPr>
          <p:cNvSpPr/>
          <p:nvPr/>
        </p:nvSpPr>
        <p:spPr>
          <a:xfrm>
            <a:off x="5939461" y="294883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直方体 32">
            <a:extLst>
              <a:ext uri="{FF2B5EF4-FFF2-40B4-BE49-F238E27FC236}">
                <a16:creationId xmlns:a16="http://schemas.microsoft.com/office/drawing/2014/main" id="{5CD44565-6D1D-54BE-C12A-9524E8970924}"/>
              </a:ext>
            </a:extLst>
          </p:cNvPr>
          <p:cNvSpPr/>
          <p:nvPr/>
        </p:nvSpPr>
        <p:spPr>
          <a:xfrm>
            <a:off x="5812735" y="308793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直方体 33">
            <a:extLst>
              <a:ext uri="{FF2B5EF4-FFF2-40B4-BE49-F238E27FC236}">
                <a16:creationId xmlns:a16="http://schemas.microsoft.com/office/drawing/2014/main" id="{53DBD537-98CB-1A9D-267B-B7BFDEFE3391}"/>
              </a:ext>
            </a:extLst>
          </p:cNvPr>
          <p:cNvSpPr/>
          <p:nvPr/>
        </p:nvSpPr>
        <p:spPr>
          <a:xfrm>
            <a:off x="5707347" y="321479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直方体 38">
            <a:extLst>
              <a:ext uri="{FF2B5EF4-FFF2-40B4-BE49-F238E27FC236}">
                <a16:creationId xmlns:a16="http://schemas.microsoft.com/office/drawing/2014/main" id="{81EFF408-9324-2270-306C-FC2EF97CF36F}"/>
              </a:ext>
            </a:extLst>
          </p:cNvPr>
          <p:cNvSpPr/>
          <p:nvPr/>
        </p:nvSpPr>
        <p:spPr>
          <a:xfrm>
            <a:off x="6255625" y="283203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方体 39">
            <a:extLst>
              <a:ext uri="{FF2B5EF4-FFF2-40B4-BE49-F238E27FC236}">
                <a16:creationId xmlns:a16="http://schemas.microsoft.com/office/drawing/2014/main" id="{84912322-BBC0-3B1F-C323-0C8B65580E08}"/>
              </a:ext>
            </a:extLst>
          </p:cNvPr>
          <p:cNvSpPr/>
          <p:nvPr/>
        </p:nvSpPr>
        <p:spPr>
          <a:xfrm>
            <a:off x="6150237" y="295890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a:extLst>
              <a:ext uri="{FF2B5EF4-FFF2-40B4-BE49-F238E27FC236}">
                <a16:creationId xmlns:a16="http://schemas.microsoft.com/office/drawing/2014/main" id="{1C69C196-A372-2D8C-7898-A9AB816F8E24}"/>
              </a:ext>
            </a:extLst>
          </p:cNvPr>
          <p:cNvSpPr/>
          <p:nvPr/>
        </p:nvSpPr>
        <p:spPr>
          <a:xfrm>
            <a:off x="6023511" y="309799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直方体 41">
            <a:extLst>
              <a:ext uri="{FF2B5EF4-FFF2-40B4-BE49-F238E27FC236}">
                <a16:creationId xmlns:a16="http://schemas.microsoft.com/office/drawing/2014/main" id="{85D0607A-D98C-0317-2DB3-8F19696D5FDC}"/>
              </a:ext>
            </a:extLst>
          </p:cNvPr>
          <p:cNvSpPr/>
          <p:nvPr/>
        </p:nvSpPr>
        <p:spPr>
          <a:xfrm>
            <a:off x="5918123" y="322486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直方体 42">
            <a:extLst>
              <a:ext uri="{FF2B5EF4-FFF2-40B4-BE49-F238E27FC236}">
                <a16:creationId xmlns:a16="http://schemas.microsoft.com/office/drawing/2014/main" id="{FDDFAEF9-E195-187A-B24D-D8BD45998C77}"/>
              </a:ext>
            </a:extLst>
          </p:cNvPr>
          <p:cNvSpPr/>
          <p:nvPr/>
        </p:nvSpPr>
        <p:spPr>
          <a:xfrm>
            <a:off x="5590619" y="333962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方体 43">
            <a:extLst>
              <a:ext uri="{FF2B5EF4-FFF2-40B4-BE49-F238E27FC236}">
                <a16:creationId xmlns:a16="http://schemas.microsoft.com/office/drawing/2014/main" id="{150EC357-B427-76D3-6045-A53AF27CC265}"/>
              </a:ext>
            </a:extLst>
          </p:cNvPr>
          <p:cNvSpPr/>
          <p:nvPr/>
        </p:nvSpPr>
        <p:spPr>
          <a:xfrm>
            <a:off x="5464300" y="346959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方体 47">
            <a:extLst>
              <a:ext uri="{FF2B5EF4-FFF2-40B4-BE49-F238E27FC236}">
                <a16:creationId xmlns:a16="http://schemas.microsoft.com/office/drawing/2014/main" id="{2F9D8C1C-84C7-06DD-F087-CC9549B8A769}"/>
              </a:ext>
            </a:extLst>
          </p:cNvPr>
          <p:cNvSpPr/>
          <p:nvPr/>
        </p:nvSpPr>
        <p:spPr>
          <a:xfrm>
            <a:off x="5801395" y="334969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方体 48">
            <a:extLst>
              <a:ext uri="{FF2B5EF4-FFF2-40B4-BE49-F238E27FC236}">
                <a16:creationId xmlns:a16="http://schemas.microsoft.com/office/drawing/2014/main" id="{CC26AD0D-2C38-036B-00D4-B34CB90A633D}"/>
              </a:ext>
            </a:extLst>
          </p:cNvPr>
          <p:cNvSpPr/>
          <p:nvPr/>
        </p:nvSpPr>
        <p:spPr>
          <a:xfrm>
            <a:off x="5675076" y="347966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直方体 54">
            <a:extLst>
              <a:ext uri="{FF2B5EF4-FFF2-40B4-BE49-F238E27FC236}">
                <a16:creationId xmlns:a16="http://schemas.microsoft.com/office/drawing/2014/main" id="{D3ECDBBA-3AA7-ACFC-C69A-4995A1077DB6}"/>
              </a:ext>
            </a:extLst>
          </p:cNvPr>
          <p:cNvSpPr/>
          <p:nvPr/>
        </p:nvSpPr>
        <p:spPr>
          <a:xfrm>
            <a:off x="7133939" y="2808797"/>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直方体 55">
            <a:extLst>
              <a:ext uri="{FF2B5EF4-FFF2-40B4-BE49-F238E27FC236}">
                <a16:creationId xmlns:a16="http://schemas.microsoft.com/office/drawing/2014/main" id="{38F21363-D9D1-D583-033A-30EBF180AB95}"/>
              </a:ext>
            </a:extLst>
          </p:cNvPr>
          <p:cNvSpPr/>
          <p:nvPr/>
        </p:nvSpPr>
        <p:spPr>
          <a:xfrm>
            <a:off x="7028551" y="2935663"/>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方体 56">
            <a:extLst>
              <a:ext uri="{FF2B5EF4-FFF2-40B4-BE49-F238E27FC236}">
                <a16:creationId xmlns:a16="http://schemas.microsoft.com/office/drawing/2014/main" id="{224C4C1A-4F8D-662B-7EFC-E7219B3E9D5B}"/>
              </a:ext>
            </a:extLst>
          </p:cNvPr>
          <p:cNvSpPr/>
          <p:nvPr/>
        </p:nvSpPr>
        <p:spPr>
          <a:xfrm>
            <a:off x="6620379" y="276820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a:extLst>
              <a:ext uri="{FF2B5EF4-FFF2-40B4-BE49-F238E27FC236}">
                <a16:creationId xmlns:a16="http://schemas.microsoft.com/office/drawing/2014/main" id="{3209F9B6-C932-04A4-7878-4A352059E248}"/>
              </a:ext>
            </a:extLst>
          </p:cNvPr>
          <p:cNvSpPr/>
          <p:nvPr/>
        </p:nvSpPr>
        <p:spPr>
          <a:xfrm>
            <a:off x="6514991" y="289506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直方体 58">
            <a:extLst>
              <a:ext uri="{FF2B5EF4-FFF2-40B4-BE49-F238E27FC236}">
                <a16:creationId xmlns:a16="http://schemas.microsoft.com/office/drawing/2014/main" id="{370884BB-03C5-2E3A-CA3A-8DED7F09F79F}"/>
              </a:ext>
            </a:extLst>
          </p:cNvPr>
          <p:cNvSpPr/>
          <p:nvPr/>
        </p:nvSpPr>
        <p:spPr>
          <a:xfrm>
            <a:off x="6388265" y="3034161"/>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直方体 59">
            <a:extLst>
              <a:ext uri="{FF2B5EF4-FFF2-40B4-BE49-F238E27FC236}">
                <a16:creationId xmlns:a16="http://schemas.microsoft.com/office/drawing/2014/main" id="{10CF7347-4888-9886-FF00-38AC2F9823D7}"/>
              </a:ext>
            </a:extLst>
          </p:cNvPr>
          <p:cNvSpPr/>
          <p:nvPr/>
        </p:nvSpPr>
        <p:spPr>
          <a:xfrm>
            <a:off x="6282877" y="3161027"/>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直方体 62">
            <a:extLst>
              <a:ext uri="{FF2B5EF4-FFF2-40B4-BE49-F238E27FC236}">
                <a16:creationId xmlns:a16="http://schemas.microsoft.com/office/drawing/2014/main" id="{45EE6CEF-8F18-1122-82B3-9A27D690DD8F}"/>
              </a:ext>
            </a:extLst>
          </p:cNvPr>
          <p:cNvSpPr/>
          <p:nvPr/>
        </p:nvSpPr>
        <p:spPr>
          <a:xfrm>
            <a:off x="7344715" y="2818864"/>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直方体 63">
            <a:extLst>
              <a:ext uri="{FF2B5EF4-FFF2-40B4-BE49-F238E27FC236}">
                <a16:creationId xmlns:a16="http://schemas.microsoft.com/office/drawing/2014/main" id="{69B80E5A-7F66-6A96-EBC7-38402BBC7805}"/>
              </a:ext>
            </a:extLst>
          </p:cNvPr>
          <p:cNvSpPr/>
          <p:nvPr/>
        </p:nvSpPr>
        <p:spPr>
          <a:xfrm>
            <a:off x="7239327" y="2945730"/>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直方体 64">
            <a:extLst>
              <a:ext uri="{FF2B5EF4-FFF2-40B4-BE49-F238E27FC236}">
                <a16:creationId xmlns:a16="http://schemas.microsoft.com/office/drawing/2014/main" id="{42750AD3-C4B5-55D0-BABB-C861DEBDE179}"/>
              </a:ext>
            </a:extLst>
          </p:cNvPr>
          <p:cNvSpPr/>
          <p:nvPr/>
        </p:nvSpPr>
        <p:spPr>
          <a:xfrm>
            <a:off x="6831155" y="277826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直方体 65">
            <a:extLst>
              <a:ext uri="{FF2B5EF4-FFF2-40B4-BE49-F238E27FC236}">
                <a16:creationId xmlns:a16="http://schemas.microsoft.com/office/drawing/2014/main" id="{727B2E0C-B588-5F83-8E01-8FE4B4ED4AE5}"/>
              </a:ext>
            </a:extLst>
          </p:cNvPr>
          <p:cNvSpPr/>
          <p:nvPr/>
        </p:nvSpPr>
        <p:spPr>
          <a:xfrm>
            <a:off x="6725767" y="290513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直方体 66">
            <a:extLst>
              <a:ext uri="{FF2B5EF4-FFF2-40B4-BE49-F238E27FC236}">
                <a16:creationId xmlns:a16="http://schemas.microsoft.com/office/drawing/2014/main" id="{3AC6FB01-D822-6E27-C954-1A901AB81CA3}"/>
              </a:ext>
            </a:extLst>
          </p:cNvPr>
          <p:cNvSpPr/>
          <p:nvPr/>
        </p:nvSpPr>
        <p:spPr>
          <a:xfrm>
            <a:off x="6599041" y="3044228"/>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直方体 67">
            <a:extLst>
              <a:ext uri="{FF2B5EF4-FFF2-40B4-BE49-F238E27FC236}">
                <a16:creationId xmlns:a16="http://schemas.microsoft.com/office/drawing/2014/main" id="{0727EDBD-DA9A-935E-81BB-B46A3EC5AD80}"/>
              </a:ext>
            </a:extLst>
          </p:cNvPr>
          <p:cNvSpPr/>
          <p:nvPr/>
        </p:nvSpPr>
        <p:spPr>
          <a:xfrm>
            <a:off x="6493653" y="3171094"/>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直方体 68">
            <a:extLst>
              <a:ext uri="{FF2B5EF4-FFF2-40B4-BE49-F238E27FC236}">
                <a16:creationId xmlns:a16="http://schemas.microsoft.com/office/drawing/2014/main" id="{A6603234-E39A-B124-95C5-0DAD49D17978}"/>
              </a:ext>
            </a:extLst>
          </p:cNvPr>
          <p:cNvSpPr/>
          <p:nvPr/>
        </p:nvSpPr>
        <p:spPr>
          <a:xfrm>
            <a:off x="6166149" y="328585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直方体 69">
            <a:extLst>
              <a:ext uri="{FF2B5EF4-FFF2-40B4-BE49-F238E27FC236}">
                <a16:creationId xmlns:a16="http://schemas.microsoft.com/office/drawing/2014/main" id="{44BE2C58-FE21-EAD8-AF98-970656E93100}"/>
              </a:ext>
            </a:extLst>
          </p:cNvPr>
          <p:cNvSpPr/>
          <p:nvPr/>
        </p:nvSpPr>
        <p:spPr>
          <a:xfrm>
            <a:off x="6039830" y="3415826"/>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直方体 70">
            <a:extLst>
              <a:ext uri="{FF2B5EF4-FFF2-40B4-BE49-F238E27FC236}">
                <a16:creationId xmlns:a16="http://schemas.microsoft.com/office/drawing/2014/main" id="{E8C67AFD-45C2-6101-9877-9D5C3182F533}"/>
              </a:ext>
            </a:extLst>
          </p:cNvPr>
          <p:cNvSpPr/>
          <p:nvPr/>
        </p:nvSpPr>
        <p:spPr>
          <a:xfrm>
            <a:off x="6376925" y="329592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直方体 71">
            <a:extLst>
              <a:ext uri="{FF2B5EF4-FFF2-40B4-BE49-F238E27FC236}">
                <a16:creationId xmlns:a16="http://schemas.microsoft.com/office/drawing/2014/main" id="{C85C14E9-19A0-203E-2DAD-3A0E26F9FEF3}"/>
              </a:ext>
            </a:extLst>
          </p:cNvPr>
          <p:cNvSpPr/>
          <p:nvPr/>
        </p:nvSpPr>
        <p:spPr>
          <a:xfrm>
            <a:off x="6250606" y="3425893"/>
            <a:ext cx="217251" cy="152400"/>
          </a:xfrm>
          <a:prstGeom prst="cube">
            <a:avLst>
              <a:gd name="adj" fmla="val 53630"/>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52AF640E-280D-3039-A05D-69996017E979}"/>
              </a:ext>
            </a:extLst>
          </p:cNvPr>
          <p:cNvSpPr txBox="1"/>
          <p:nvPr/>
        </p:nvSpPr>
        <p:spPr>
          <a:xfrm>
            <a:off x="6261669" y="3542360"/>
            <a:ext cx="786737" cy="369332"/>
          </a:xfrm>
          <a:prstGeom prst="rect">
            <a:avLst/>
          </a:prstGeom>
          <a:noFill/>
        </p:spPr>
        <p:txBody>
          <a:bodyPr wrap="square" rtlCol="0">
            <a:spAutoFit/>
          </a:bodyPr>
          <a:lstStyle/>
          <a:p>
            <a:r>
              <a:rPr kumimoji="1" lang="en-US" altLang="ja-JP"/>
              <a:t>1F</a:t>
            </a:r>
            <a:endParaRPr kumimoji="1" lang="ja-JP" altLang="en-US"/>
          </a:p>
        </p:txBody>
      </p:sp>
      <p:sp>
        <p:nvSpPr>
          <p:cNvPr id="74" name="テキスト ボックス 73">
            <a:extLst>
              <a:ext uri="{FF2B5EF4-FFF2-40B4-BE49-F238E27FC236}">
                <a16:creationId xmlns:a16="http://schemas.microsoft.com/office/drawing/2014/main" id="{1E819CB7-A553-2C3F-E607-8E260673996D}"/>
              </a:ext>
            </a:extLst>
          </p:cNvPr>
          <p:cNvSpPr txBox="1"/>
          <p:nvPr/>
        </p:nvSpPr>
        <p:spPr>
          <a:xfrm>
            <a:off x="1394255" y="2589587"/>
            <a:ext cx="786737" cy="369332"/>
          </a:xfrm>
          <a:prstGeom prst="rect">
            <a:avLst/>
          </a:prstGeom>
          <a:noFill/>
        </p:spPr>
        <p:txBody>
          <a:bodyPr wrap="square" rtlCol="0">
            <a:spAutoFit/>
          </a:bodyPr>
          <a:lstStyle/>
          <a:p>
            <a:r>
              <a:rPr kumimoji="1" lang="en-US" altLang="ja-JP"/>
              <a:t>2F</a:t>
            </a:r>
            <a:endParaRPr kumimoji="1" lang="ja-JP" altLang="en-US"/>
          </a:p>
        </p:txBody>
      </p:sp>
      <p:sp>
        <p:nvSpPr>
          <p:cNvPr id="75" name="テキスト ボックス 74">
            <a:extLst>
              <a:ext uri="{FF2B5EF4-FFF2-40B4-BE49-F238E27FC236}">
                <a16:creationId xmlns:a16="http://schemas.microsoft.com/office/drawing/2014/main" id="{1B8D566A-63DA-0746-D2CC-5659FBE2C369}"/>
              </a:ext>
            </a:extLst>
          </p:cNvPr>
          <p:cNvSpPr txBox="1"/>
          <p:nvPr/>
        </p:nvSpPr>
        <p:spPr>
          <a:xfrm>
            <a:off x="1358341" y="3674515"/>
            <a:ext cx="786737" cy="369332"/>
          </a:xfrm>
          <a:prstGeom prst="rect">
            <a:avLst/>
          </a:prstGeom>
          <a:noFill/>
        </p:spPr>
        <p:txBody>
          <a:bodyPr wrap="square" rtlCol="0">
            <a:spAutoFit/>
          </a:bodyPr>
          <a:lstStyle/>
          <a:p>
            <a:r>
              <a:rPr kumimoji="1" lang="en-US" altLang="ja-JP"/>
              <a:t>1F</a:t>
            </a:r>
            <a:endParaRPr kumimoji="1" lang="ja-JP" altLang="en-US"/>
          </a:p>
        </p:txBody>
      </p:sp>
      <p:pic>
        <p:nvPicPr>
          <p:cNvPr id="2050" name="Picture 2" descr="oykenkyu.blogspot.com: プリウスのインバータ 分解 2代目 (NHW20)">
            <a:extLst>
              <a:ext uri="{FF2B5EF4-FFF2-40B4-BE49-F238E27FC236}">
                <a16:creationId xmlns:a16="http://schemas.microsoft.com/office/drawing/2014/main" id="{5ED1461D-2787-3B4C-5D72-3C24BEB9D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087" y="4293004"/>
            <a:ext cx="3524286" cy="1987305"/>
          </a:xfrm>
          <a:prstGeom prst="rect">
            <a:avLst/>
          </a:prstGeom>
          <a:noFill/>
          <a:extLst>
            <a:ext uri="{909E8E84-426E-40DD-AFC4-6F175D3DCCD1}">
              <a14:hiddenFill xmlns:a14="http://schemas.microsoft.com/office/drawing/2010/main">
                <a:solidFill>
                  <a:srgbClr val="FFFFFF"/>
                </a:solidFill>
              </a14:hiddenFill>
            </a:ext>
          </a:extLst>
        </p:spPr>
      </p:pic>
      <p:sp>
        <p:nvSpPr>
          <p:cNvPr id="76" name="テキスト ボックス 75">
            <a:extLst>
              <a:ext uri="{FF2B5EF4-FFF2-40B4-BE49-F238E27FC236}">
                <a16:creationId xmlns:a16="http://schemas.microsoft.com/office/drawing/2014/main" id="{6E09FCE2-E1BE-5D53-779F-E703C4D4F795}"/>
              </a:ext>
            </a:extLst>
          </p:cNvPr>
          <p:cNvSpPr txBox="1"/>
          <p:nvPr/>
        </p:nvSpPr>
        <p:spPr>
          <a:xfrm>
            <a:off x="3096454" y="1092214"/>
            <a:ext cx="2872761" cy="523220"/>
          </a:xfrm>
          <a:prstGeom prst="rect">
            <a:avLst/>
          </a:prstGeom>
          <a:noFill/>
        </p:spPr>
        <p:txBody>
          <a:bodyPr wrap="square" rtlCol="0">
            <a:spAutoFit/>
          </a:bodyPr>
          <a:lstStyle/>
          <a:p>
            <a:r>
              <a:rPr kumimoji="1" lang="ja-JP" altLang="en-US" sz="1400"/>
              <a:t>クリーンルーム内</a:t>
            </a:r>
            <a:endParaRPr kumimoji="1" lang="en-US" altLang="ja-JP" sz="1400"/>
          </a:p>
          <a:p>
            <a:r>
              <a:rPr kumimoji="1" lang="ja-JP" altLang="en-US" sz="1400"/>
              <a:t>パワーモジュール工程</a:t>
            </a:r>
          </a:p>
        </p:txBody>
      </p:sp>
      <p:sp>
        <p:nvSpPr>
          <p:cNvPr id="77" name="テキスト ボックス 76">
            <a:extLst>
              <a:ext uri="{FF2B5EF4-FFF2-40B4-BE49-F238E27FC236}">
                <a16:creationId xmlns:a16="http://schemas.microsoft.com/office/drawing/2014/main" id="{EF9B8E93-5044-BC52-BA4E-A67E497FB7F9}"/>
              </a:ext>
            </a:extLst>
          </p:cNvPr>
          <p:cNvSpPr txBox="1"/>
          <p:nvPr/>
        </p:nvSpPr>
        <p:spPr>
          <a:xfrm>
            <a:off x="2579928" y="1665725"/>
            <a:ext cx="1118113" cy="307777"/>
          </a:xfrm>
          <a:prstGeom prst="rect">
            <a:avLst/>
          </a:prstGeom>
          <a:noFill/>
        </p:spPr>
        <p:txBody>
          <a:bodyPr wrap="square" rtlCol="0">
            <a:spAutoFit/>
          </a:bodyPr>
          <a:lstStyle/>
          <a:p>
            <a:r>
              <a:rPr kumimoji="1" lang="ja-JP" altLang="en-US" sz="1400"/>
              <a:t>基板工程</a:t>
            </a:r>
          </a:p>
        </p:txBody>
      </p:sp>
      <p:sp>
        <p:nvSpPr>
          <p:cNvPr id="78" name="テキスト ボックス 77">
            <a:extLst>
              <a:ext uri="{FF2B5EF4-FFF2-40B4-BE49-F238E27FC236}">
                <a16:creationId xmlns:a16="http://schemas.microsoft.com/office/drawing/2014/main" id="{0DC11B7A-B523-CA98-7A22-268E9FFEE35A}"/>
              </a:ext>
            </a:extLst>
          </p:cNvPr>
          <p:cNvSpPr txBox="1"/>
          <p:nvPr/>
        </p:nvSpPr>
        <p:spPr>
          <a:xfrm>
            <a:off x="1560682" y="3137712"/>
            <a:ext cx="1443759" cy="523220"/>
          </a:xfrm>
          <a:prstGeom prst="rect">
            <a:avLst/>
          </a:prstGeom>
          <a:noFill/>
        </p:spPr>
        <p:txBody>
          <a:bodyPr wrap="square" rtlCol="0">
            <a:spAutoFit/>
          </a:bodyPr>
          <a:lstStyle/>
          <a:p>
            <a:pPr algn="ctr"/>
            <a:r>
              <a:rPr kumimoji="1" lang="ja-JP" altLang="en-US" sz="1400"/>
              <a:t>最終組付</a:t>
            </a:r>
            <a:endParaRPr kumimoji="1" lang="en-US" altLang="ja-JP" sz="1400"/>
          </a:p>
          <a:p>
            <a:pPr algn="ctr"/>
            <a:r>
              <a:rPr kumimoji="1" lang="ja-JP" altLang="en-US" sz="1400"/>
              <a:t>工程</a:t>
            </a:r>
          </a:p>
        </p:txBody>
      </p:sp>
      <p:sp>
        <p:nvSpPr>
          <p:cNvPr id="79" name="テキスト ボックス 78">
            <a:extLst>
              <a:ext uri="{FF2B5EF4-FFF2-40B4-BE49-F238E27FC236}">
                <a16:creationId xmlns:a16="http://schemas.microsoft.com/office/drawing/2014/main" id="{DF09C389-CE82-D1B5-F9D0-547E444EF41B}"/>
              </a:ext>
            </a:extLst>
          </p:cNvPr>
          <p:cNvSpPr txBox="1"/>
          <p:nvPr/>
        </p:nvSpPr>
        <p:spPr>
          <a:xfrm>
            <a:off x="4984589" y="2471999"/>
            <a:ext cx="2291782" cy="369332"/>
          </a:xfrm>
          <a:prstGeom prst="rect">
            <a:avLst/>
          </a:prstGeom>
          <a:noFill/>
        </p:spPr>
        <p:txBody>
          <a:bodyPr wrap="square" rtlCol="0">
            <a:spAutoFit/>
          </a:bodyPr>
          <a:lstStyle/>
          <a:p>
            <a:r>
              <a:rPr kumimoji="1" lang="ja-JP" altLang="en-US" b="1"/>
              <a:t>直結ライン！</a:t>
            </a:r>
          </a:p>
        </p:txBody>
      </p:sp>
      <p:sp>
        <p:nvSpPr>
          <p:cNvPr id="80" name="矢印: 右 79">
            <a:extLst>
              <a:ext uri="{FF2B5EF4-FFF2-40B4-BE49-F238E27FC236}">
                <a16:creationId xmlns:a16="http://schemas.microsoft.com/office/drawing/2014/main" id="{5B572558-F93F-4E2F-C35F-2B65D318CC06}"/>
              </a:ext>
            </a:extLst>
          </p:cNvPr>
          <p:cNvSpPr/>
          <p:nvPr/>
        </p:nvSpPr>
        <p:spPr>
          <a:xfrm>
            <a:off x="4391025" y="2948837"/>
            <a:ext cx="315571" cy="3715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a:extLst>
              <a:ext uri="{FF2B5EF4-FFF2-40B4-BE49-F238E27FC236}">
                <a16:creationId xmlns:a16="http://schemas.microsoft.com/office/drawing/2014/main" id="{4CF4C670-08C7-0FA8-FD67-1E97D483B265}"/>
              </a:ext>
            </a:extLst>
          </p:cNvPr>
          <p:cNvSpPr txBox="1"/>
          <p:nvPr/>
        </p:nvSpPr>
        <p:spPr>
          <a:xfrm>
            <a:off x="5062001" y="1830150"/>
            <a:ext cx="2318518" cy="646331"/>
          </a:xfrm>
          <a:prstGeom prst="rect">
            <a:avLst/>
          </a:prstGeom>
          <a:noFill/>
        </p:spPr>
        <p:txBody>
          <a:bodyPr wrap="square" rtlCol="0">
            <a:spAutoFit/>
          </a:bodyPr>
          <a:lstStyle/>
          <a:p>
            <a:r>
              <a:rPr kumimoji="1" lang="en-US" altLang="ja-JP"/>
              <a:t>40</a:t>
            </a:r>
            <a:r>
              <a:rPr kumimoji="1" lang="ja-JP" altLang="en-US"/>
              <a:t>秒サイクル</a:t>
            </a:r>
            <a:endParaRPr kumimoji="1" lang="en-US" altLang="ja-JP"/>
          </a:p>
          <a:p>
            <a:r>
              <a:rPr kumimoji="1" lang="ja-JP" altLang="en-US"/>
              <a:t>　</a:t>
            </a:r>
            <a:r>
              <a:rPr kumimoji="1" lang="en-US" altLang="ja-JP"/>
              <a:t>×2</a:t>
            </a:r>
            <a:r>
              <a:rPr kumimoji="1" lang="ja-JP" altLang="en-US"/>
              <a:t>連</a:t>
            </a:r>
            <a:endParaRPr kumimoji="1" lang="en-US" altLang="ja-JP"/>
          </a:p>
        </p:txBody>
      </p:sp>
      <p:sp>
        <p:nvSpPr>
          <p:cNvPr id="83" name="フリーフォーム: 図形 82">
            <a:extLst>
              <a:ext uri="{FF2B5EF4-FFF2-40B4-BE49-F238E27FC236}">
                <a16:creationId xmlns:a16="http://schemas.microsoft.com/office/drawing/2014/main" id="{B96113BF-6FF2-EFC7-4A61-78ACFB70C4D9}"/>
              </a:ext>
            </a:extLst>
          </p:cNvPr>
          <p:cNvSpPr/>
          <p:nvPr/>
        </p:nvSpPr>
        <p:spPr>
          <a:xfrm>
            <a:off x="2765969" y="1569900"/>
            <a:ext cx="1334729" cy="1387687"/>
          </a:xfrm>
          <a:custGeom>
            <a:avLst/>
            <a:gdLst>
              <a:gd name="connsiteX0" fmla="*/ 0 w 1334729"/>
              <a:gd name="connsiteY0" fmla="*/ 22122 h 1563329"/>
              <a:gd name="connsiteX1" fmla="*/ 1334729 w 1334729"/>
              <a:gd name="connsiteY1" fmla="*/ 0 h 1563329"/>
              <a:gd name="connsiteX2" fmla="*/ 1327355 w 1334729"/>
              <a:gd name="connsiteY2" fmla="*/ 553064 h 1563329"/>
              <a:gd name="connsiteX3" fmla="*/ 538317 w 1334729"/>
              <a:gd name="connsiteY3" fmla="*/ 1563329 h 1563329"/>
            </a:gdLst>
            <a:ahLst/>
            <a:cxnLst>
              <a:cxn ang="0">
                <a:pos x="connsiteX0" y="connsiteY0"/>
              </a:cxn>
              <a:cxn ang="0">
                <a:pos x="connsiteX1" y="connsiteY1"/>
              </a:cxn>
              <a:cxn ang="0">
                <a:pos x="connsiteX2" y="connsiteY2"/>
              </a:cxn>
              <a:cxn ang="0">
                <a:pos x="connsiteX3" y="connsiteY3"/>
              </a:cxn>
            </a:cxnLst>
            <a:rect l="l" t="t" r="r" b="b"/>
            <a:pathLst>
              <a:path w="1334729" h="1563329">
                <a:moveTo>
                  <a:pt x="0" y="22122"/>
                </a:moveTo>
                <a:lnTo>
                  <a:pt x="1334729" y="0"/>
                </a:lnTo>
                <a:lnTo>
                  <a:pt x="1327355" y="553064"/>
                </a:lnTo>
                <a:lnTo>
                  <a:pt x="538317" y="1563329"/>
                </a:lnTo>
              </a:path>
            </a:pathLst>
          </a:custGeom>
          <a:ln w="57150">
            <a:solidFill>
              <a:srgbClr val="FD8003"/>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272003D7-CF0C-66DB-5123-64FFB47A850F}"/>
              </a:ext>
            </a:extLst>
          </p:cNvPr>
          <p:cNvSpPr/>
          <p:nvPr/>
        </p:nvSpPr>
        <p:spPr>
          <a:xfrm>
            <a:off x="2971800" y="2079523"/>
            <a:ext cx="589935" cy="803787"/>
          </a:xfrm>
          <a:custGeom>
            <a:avLst/>
            <a:gdLst>
              <a:gd name="connsiteX0" fmla="*/ 0 w 589935"/>
              <a:gd name="connsiteY0" fmla="*/ 0 h 803787"/>
              <a:gd name="connsiteX1" fmla="*/ 589935 w 589935"/>
              <a:gd name="connsiteY1" fmla="*/ 0 h 803787"/>
              <a:gd name="connsiteX2" fmla="*/ 589935 w 589935"/>
              <a:gd name="connsiteY2" fmla="*/ 346587 h 803787"/>
              <a:gd name="connsiteX3" fmla="*/ 199103 w 589935"/>
              <a:gd name="connsiteY3" fmla="*/ 803787 h 803787"/>
            </a:gdLst>
            <a:ahLst/>
            <a:cxnLst>
              <a:cxn ang="0">
                <a:pos x="connsiteX0" y="connsiteY0"/>
              </a:cxn>
              <a:cxn ang="0">
                <a:pos x="connsiteX1" y="connsiteY1"/>
              </a:cxn>
              <a:cxn ang="0">
                <a:pos x="connsiteX2" y="connsiteY2"/>
              </a:cxn>
              <a:cxn ang="0">
                <a:pos x="connsiteX3" y="connsiteY3"/>
              </a:cxn>
            </a:cxnLst>
            <a:rect l="l" t="t" r="r" b="b"/>
            <a:pathLst>
              <a:path w="589935" h="803787">
                <a:moveTo>
                  <a:pt x="0" y="0"/>
                </a:moveTo>
                <a:lnTo>
                  <a:pt x="589935" y="0"/>
                </a:lnTo>
                <a:lnTo>
                  <a:pt x="589935" y="346587"/>
                </a:lnTo>
                <a:lnTo>
                  <a:pt x="199103" y="803787"/>
                </a:lnTo>
              </a:path>
            </a:pathLst>
          </a:custGeom>
          <a:noFill/>
          <a:ln w="38100">
            <a:solidFill>
              <a:srgbClr val="00B0F0"/>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905CADCF-B215-5606-2134-354AF5AAA25C}"/>
              </a:ext>
            </a:extLst>
          </p:cNvPr>
          <p:cNvSpPr txBox="1"/>
          <p:nvPr/>
        </p:nvSpPr>
        <p:spPr>
          <a:xfrm>
            <a:off x="1179619" y="1093171"/>
            <a:ext cx="1121130" cy="523220"/>
          </a:xfrm>
          <a:prstGeom prst="rect">
            <a:avLst/>
          </a:prstGeom>
          <a:noFill/>
        </p:spPr>
        <p:txBody>
          <a:bodyPr wrap="square" rtlCol="0">
            <a:spAutoFit/>
          </a:bodyPr>
          <a:lstStyle/>
          <a:p>
            <a:r>
              <a:rPr kumimoji="1" lang="ja-JP" altLang="en-US" sz="1400">
                <a:solidFill>
                  <a:srgbClr val="FF0000"/>
                </a:solidFill>
              </a:rPr>
              <a:t>不良率高い</a:t>
            </a:r>
            <a:endParaRPr kumimoji="1" lang="en-US" altLang="ja-JP" sz="1400">
              <a:solidFill>
                <a:srgbClr val="FF0000"/>
              </a:solidFill>
            </a:endParaRPr>
          </a:p>
          <a:p>
            <a:r>
              <a:rPr kumimoji="1" lang="ja-JP" altLang="en-US" sz="1400">
                <a:solidFill>
                  <a:srgbClr val="FF0000"/>
                </a:solidFill>
              </a:rPr>
              <a:t>（ネック）</a:t>
            </a:r>
          </a:p>
        </p:txBody>
      </p:sp>
      <p:sp>
        <p:nvSpPr>
          <p:cNvPr id="2" name="直方体 1">
            <a:extLst>
              <a:ext uri="{FF2B5EF4-FFF2-40B4-BE49-F238E27FC236}">
                <a16:creationId xmlns:a16="http://schemas.microsoft.com/office/drawing/2014/main" id="{A472E9A8-71D6-D270-18D2-183266E37E2D}"/>
              </a:ext>
            </a:extLst>
          </p:cNvPr>
          <p:cNvSpPr/>
          <p:nvPr/>
        </p:nvSpPr>
        <p:spPr>
          <a:xfrm>
            <a:off x="7637962" y="2061528"/>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直方体 2">
            <a:extLst>
              <a:ext uri="{FF2B5EF4-FFF2-40B4-BE49-F238E27FC236}">
                <a16:creationId xmlns:a16="http://schemas.microsoft.com/office/drawing/2014/main" id="{4A66A3D3-FE14-C698-437D-20AEB356D1D7}"/>
              </a:ext>
            </a:extLst>
          </p:cNvPr>
          <p:cNvSpPr/>
          <p:nvPr/>
        </p:nvSpPr>
        <p:spPr>
          <a:xfrm>
            <a:off x="7532574" y="2188394"/>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直方体 4">
            <a:extLst>
              <a:ext uri="{FF2B5EF4-FFF2-40B4-BE49-F238E27FC236}">
                <a16:creationId xmlns:a16="http://schemas.microsoft.com/office/drawing/2014/main" id="{5397F3BF-F9F8-4FD4-2BC1-18C1022D612F}"/>
              </a:ext>
            </a:extLst>
          </p:cNvPr>
          <p:cNvSpPr/>
          <p:nvPr/>
        </p:nvSpPr>
        <p:spPr>
          <a:xfrm>
            <a:off x="7406255" y="2318364"/>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a:extLst>
              <a:ext uri="{FF2B5EF4-FFF2-40B4-BE49-F238E27FC236}">
                <a16:creationId xmlns:a16="http://schemas.microsoft.com/office/drawing/2014/main" id="{DD181D8D-CAB2-EFF8-6DDA-5774262F586E}"/>
              </a:ext>
            </a:extLst>
          </p:cNvPr>
          <p:cNvSpPr/>
          <p:nvPr/>
        </p:nvSpPr>
        <p:spPr>
          <a:xfrm>
            <a:off x="7848738" y="2071595"/>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方体 9">
            <a:extLst>
              <a:ext uri="{FF2B5EF4-FFF2-40B4-BE49-F238E27FC236}">
                <a16:creationId xmlns:a16="http://schemas.microsoft.com/office/drawing/2014/main" id="{D01DE438-C752-814B-C89F-7C25CDD5601C}"/>
              </a:ext>
            </a:extLst>
          </p:cNvPr>
          <p:cNvSpPr/>
          <p:nvPr/>
        </p:nvSpPr>
        <p:spPr>
          <a:xfrm>
            <a:off x="7743350" y="2198461"/>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直方体 11">
            <a:extLst>
              <a:ext uri="{FF2B5EF4-FFF2-40B4-BE49-F238E27FC236}">
                <a16:creationId xmlns:a16="http://schemas.microsoft.com/office/drawing/2014/main" id="{6CA67925-A8D7-0DC2-B357-7B56339B966D}"/>
              </a:ext>
            </a:extLst>
          </p:cNvPr>
          <p:cNvSpPr/>
          <p:nvPr/>
        </p:nvSpPr>
        <p:spPr>
          <a:xfrm>
            <a:off x="7617031" y="2328431"/>
            <a:ext cx="217251" cy="152400"/>
          </a:xfrm>
          <a:prstGeom prst="cube">
            <a:avLst>
              <a:gd name="adj" fmla="val 5363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59ADEA5-8BA9-BCB9-ECF5-4E8FBEB178BE}"/>
              </a:ext>
            </a:extLst>
          </p:cNvPr>
          <p:cNvSpPr txBox="1"/>
          <p:nvPr/>
        </p:nvSpPr>
        <p:spPr>
          <a:xfrm>
            <a:off x="7405601" y="1640685"/>
            <a:ext cx="1561292" cy="369332"/>
          </a:xfrm>
          <a:prstGeom prst="rect">
            <a:avLst/>
          </a:prstGeom>
          <a:noFill/>
        </p:spPr>
        <p:txBody>
          <a:bodyPr wrap="square" rtlCol="0">
            <a:spAutoFit/>
          </a:bodyPr>
          <a:lstStyle/>
          <a:p>
            <a:r>
              <a:rPr kumimoji="1" lang="en-US" altLang="ja-JP"/>
              <a:t>ECB2</a:t>
            </a:r>
            <a:r>
              <a:rPr kumimoji="1" lang="ja-JP" altLang="en-US"/>
              <a:t>ライン</a:t>
            </a:r>
            <a:endParaRPr kumimoji="1" lang="en-US" altLang="ja-JP"/>
          </a:p>
        </p:txBody>
      </p:sp>
      <p:sp>
        <p:nvSpPr>
          <p:cNvPr id="29" name="直方体 28">
            <a:extLst>
              <a:ext uri="{FF2B5EF4-FFF2-40B4-BE49-F238E27FC236}">
                <a16:creationId xmlns:a16="http://schemas.microsoft.com/office/drawing/2014/main" id="{6C60DC67-633E-8E02-8046-699A5C0A723D}"/>
              </a:ext>
            </a:extLst>
          </p:cNvPr>
          <p:cNvSpPr/>
          <p:nvPr/>
        </p:nvSpPr>
        <p:spPr>
          <a:xfrm>
            <a:off x="6903040" y="3053200"/>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直方体 36">
            <a:extLst>
              <a:ext uri="{FF2B5EF4-FFF2-40B4-BE49-F238E27FC236}">
                <a16:creationId xmlns:a16="http://schemas.microsoft.com/office/drawing/2014/main" id="{BD58B677-0ABB-6FA3-BD81-5024B3945507}"/>
              </a:ext>
            </a:extLst>
          </p:cNvPr>
          <p:cNvSpPr/>
          <p:nvPr/>
        </p:nvSpPr>
        <p:spPr>
          <a:xfrm>
            <a:off x="7127464" y="3063267"/>
            <a:ext cx="217251" cy="152400"/>
          </a:xfrm>
          <a:prstGeom prst="cube">
            <a:avLst>
              <a:gd name="adj" fmla="val 53630"/>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C4FF9F65-CEF6-3CE6-D66F-B8DED5CC0B92}"/>
              </a:ext>
            </a:extLst>
          </p:cNvPr>
          <p:cNvPicPr>
            <a:picLocks noChangeAspect="1"/>
          </p:cNvPicPr>
          <p:nvPr/>
        </p:nvPicPr>
        <p:blipFill>
          <a:blip r:embed="rId3"/>
          <a:stretch>
            <a:fillRect/>
          </a:stretch>
        </p:blipFill>
        <p:spPr>
          <a:xfrm>
            <a:off x="5780176" y="4144226"/>
            <a:ext cx="2357372" cy="2127894"/>
          </a:xfrm>
          <a:prstGeom prst="rect">
            <a:avLst/>
          </a:prstGeom>
        </p:spPr>
      </p:pic>
      <p:sp>
        <p:nvSpPr>
          <p:cNvPr id="35" name="テキスト ボックス 34">
            <a:extLst>
              <a:ext uri="{FF2B5EF4-FFF2-40B4-BE49-F238E27FC236}">
                <a16:creationId xmlns:a16="http://schemas.microsoft.com/office/drawing/2014/main" id="{2F28E346-2C69-948A-C525-AE7699DF425F}"/>
              </a:ext>
            </a:extLst>
          </p:cNvPr>
          <p:cNvSpPr txBox="1"/>
          <p:nvPr/>
        </p:nvSpPr>
        <p:spPr>
          <a:xfrm>
            <a:off x="306065" y="1159134"/>
            <a:ext cx="1679013" cy="369332"/>
          </a:xfrm>
          <a:prstGeom prst="rect">
            <a:avLst/>
          </a:prstGeom>
          <a:noFill/>
        </p:spPr>
        <p:txBody>
          <a:bodyPr wrap="square" rtlCol="0">
            <a:spAutoFit/>
          </a:bodyPr>
          <a:lstStyle/>
          <a:p>
            <a:r>
              <a:rPr kumimoji="1" lang="ja-JP" altLang="en-US" b="1"/>
              <a:t>２代目</a:t>
            </a:r>
          </a:p>
        </p:txBody>
      </p:sp>
      <p:sp>
        <p:nvSpPr>
          <p:cNvPr id="36" name="テキスト ボックス 35">
            <a:extLst>
              <a:ext uri="{FF2B5EF4-FFF2-40B4-BE49-F238E27FC236}">
                <a16:creationId xmlns:a16="http://schemas.microsoft.com/office/drawing/2014/main" id="{7027AB8C-12C1-F2AD-4F1E-16BC6481EFD2}"/>
              </a:ext>
            </a:extLst>
          </p:cNvPr>
          <p:cNvSpPr txBox="1"/>
          <p:nvPr/>
        </p:nvSpPr>
        <p:spPr>
          <a:xfrm>
            <a:off x="5469977" y="1134565"/>
            <a:ext cx="1152412" cy="369332"/>
          </a:xfrm>
          <a:prstGeom prst="rect">
            <a:avLst/>
          </a:prstGeom>
          <a:noFill/>
        </p:spPr>
        <p:txBody>
          <a:bodyPr wrap="square" rtlCol="0">
            <a:spAutoFit/>
          </a:bodyPr>
          <a:lstStyle/>
          <a:p>
            <a:r>
              <a:rPr kumimoji="1" lang="ja-JP" altLang="en-US" b="1"/>
              <a:t>３代目</a:t>
            </a:r>
          </a:p>
        </p:txBody>
      </p:sp>
      <p:sp>
        <p:nvSpPr>
          <p:cNvPr id="45" name="テキスト ボックス 44">
            <a:extLst>
              <a:ext uri="{FF2B5EF4-FFF2-40B4-BE49-F238E27FC236}">
                <a16:creationId xmlns:a16="http://schemas.microsoft.com/office/drawing/2014/main" id="{4405C2D3-62FD-349A-BB19-4953D6528901}"/>
              </a:ext>
            </a:extLst>
          </p:cNvPr>
          <p:cNvSpPr txBox="1"/>
          <p:nvPr/>
        </p:nvSpPr>
        <p:spPr>
          <a:xfrm>
            <a:off x="437045" y="265230"/>
            <a:ext cx="8441141" cy="461665"/>
          </a:xfrm>
          <a:prstGeom prst="rect">
            <a:avLst/>
          </a:prstGeom>
          <a:noFill/>
        </p:spPr>
        <p:txBody>
          <a:bodyPr wrap="square">
            <a:spAutoFit/>
          </a:bodyPr>
          <a:lstStyle/>
          <a:p>
            <a:r>
              <a:rPr lang="ja-JP" altLang="en-US" sz="2400"/>
              <a:t>工場レイアウト</a:t>
            </a:r>
          </a:p>
        </p:txBody>
      </p:sp>
      <p:cxnSp>
        <p:nvCxnSpPr>
          <p:cNvPr id="46" name="直線コネクタ 45">
            <a:extLst>
              <a:ext uri="{FF2B5EF4-FFF2-40B4-BE49-F238E27FC236}">
                <a16:creationId xmlns:a16="http://schemas.microsoft.com/office/drawing/2014/main" id="{2D13A31E-1875-76FA-42BB-60F49D1B66F6}"/>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40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78219BA-D12C-7FAC-24D7-009F025A49BD}"/>
              </a:ext>
            </a:extLst>
          </p:cNvPr>
          <p:cNvSpPr>
            <a:spLocks noGrp="1"/>
          </p:cNvSpPr>
          <p:nvPr>
            <p:ph type="sldNum" sz="quarter" idx="12"/>
          </p:nvPr>
        </p:nvSpPr>
        <p:spPr/>
        <p:txBody>
          <a:bodyPr/>
          <a:lstStyle/>
          <a:p>
            <a:fld id="{D94DA65D-BA49-41A3-8CA3-2EEE4CF4592A}" type="slidenum">
              <a:rPr kumimoji="1" lang="ja-JP" altLang="en-US" smtClean="0"/>
              <a:t>20</a:t>
            </a:fld>
            <a:endParaRPr kumimoji="1" lang="ja-JP" altLang="en-US"/>
          </a:p>
        </p:txBody>
      </p:sp>
      <p:cxnSp>
        <p:nvCxnSpPr>
          <p:cNvPr id="5" name="直線コネクタ 4">
            <a:extLst>
              <a:ext uri="{FF2B5EF4-FFF2-40B4-BE49-F238E27FC236}">
                <a16:creationId xmlns:a16="http://schemas.microsoft.com/office/drawing/2014/main" id="{097732B6-7FCA-161C-4377-D7068191CEDD}"/>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08D3C5E5-27BF-B138-AD0B-1A66FD13212B}"/>
              </a:ext>
            </a:extLst>
          </p:cNvPr>
          <p:cNvSpPr txBox="1"/>
          <p:nvPr/>
        </p:nvSpPr>
        <p:spPr>
          <a:xfrm>
            <a:off x="575746" y="285290"/>
            <a:ext cx="4900021" cy="461665"/>
          </a:xfrm>
          <a:prstGeom prst="rect">
            <a:avLst/>
          </a:prstGeom>
          <a:noFill/>
        </p:spPr>
        <p:txBody>
          <a:bodyPr wrap="square" rtlCol="0">
            <a:spAutoFit/>
          </a:bodyPr>
          <a:lstStyle/>
          <a:p>
            <a:r>
              <a:rPr kumimoji="1" lang="ja-JP" altLang="en-US" sz="2400"/>
              <a:t>レーン停止を妨げる課題</a:t>
            </a:r>
          </a:p>
        </p:txBody>
      </p:sp>
      <p:sp>
        <p:nvSpPr>
          <p:cNvPr id="10" name="テキスト ボックス 9">
            <a:extLst>
              <a:ext uri="{FF2B5EF4-FFF2-40B4-BE49-F238E27FC236}">
                <a16:creationId xmlns:a16="http://schemas.microsoft.com/office/drawing/2014/main" id="{ACFEAAEF-C02A-A610-8947-0EDE75CD4BBD}"/>
              </a:ext>
            </a:extLst>
          </p:cNvPr>
          <p:cNvSpPr txBox="1"/>
          <p:nvPr/>
        </p:nvSpPr>
        <p:spPr>
          <a:xfrm>
            <a:off x="1477844" y="4495217"/>
            <a:ext cx="2596740" cy="369332"/>
          </a:xfrm>
          <a:prstGeom prst="rect">
            <a:avLst/>
          </a:prstGeom>
          <a:noFill/>
        </p:spPr>
        <p:txBody>
          <a:bodyPr wrap="square" rtlCol="0">
            <a:spAutoFit/>
          </a:bodyPr>
          <a:lstStyle/>
          <a:p>
            <a:r>
              <a:rPr kumimoji="1" lang="ja-JP" altLang="en-US" dirty="0"/>
              <a:t>表面</a:t>
            </a:r>
            <a:r>
              <a:rPr kumimoji="1" lang="ja-JP" altLang="en-US"/>
              <a:t>実装ライン</a:t>
            </a:r>
            <a:endParaRPr kumimoji="1" lang="ja-JP" altLang="en-US" dirty="0"/>
          </a:p>
        </p:txBody>
      </p:sp>
      <p:sp>
        <p:nvSpPr>
          <p:cNvPr id="11" name="正方形/長方形 10">
            <a:extLst>
              <a:ext uri="{FF2B5EF4-FFF2-40B4-BE49-F238E27FC236}">
                <a16:creationId xmlns:a16="http://schemas.microsoft.com/office/drawing/2014/main" id="{BA56D26F-AE20-BA8F-E31C-6F17E9A94B11}"/>
              </a:ext>
            </a:extLst>
          </p:cNvPr>
          <p:cNvSpPr/>
          <p:nvPr/>
        </p:nvSpPr>
        <p:spPr>
          <a:xfrm>
            <a:off x="1533389" y="4196971"/>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5FD1109-D3BD-3035-879D-B0C7E49BD04A}"/>
              </a:ext>
            </a:extLst>
          </p:cNvPr>
          <p:cNvSpPr/>
          <p:nvPr/>
        </p:nvSpPr>
        <p:spPr>
          <a:xfrm>
            <a:off x="1533388" y="3923787"/>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A1F7567-7A29-E8AA-E48D-C1CC32C3937E}"/>
              </a:ext>
            </a:extLst>
          </p:cNvPr>
          <p:cNvSpPr/>
          <p:nvPr/>
        </p:nvSpPr>
        <p:spPr>
          <a:xfrm>
            <a:off x="1533388" y="3600479"/>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6E465B5-3F55-8BA4-3D02-6213B54BF067}"/>
              </a:ext>
            </a:extLst>
          </p:cNvPr>
          <p:cNvSpPr/>
          <p:nvPr/>
        </p:nvSpPr>
        <p:spPr>
          <a:xfrm>
            <a:off x="1533387" y="3327295"/>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4053DE1-8F08-8C11-8661-953841CD44FD}"/>
              </a:ext>
            </a:extLst>
          </p:cNvPr>
          <p:cNvSpPr/>
          <p:nvPr/>
        </p:nvSpPr>
        <p:spPr>
          <a:xfrm>
            <a:off x="1533387" y="3029049"/>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DE98971-B243-5BF8-71C1-D2E99B247A38}"/>
              </a:ext>
            </a:extLst>
          </p:cNvPr>
          <p:cNvSpPr/>
          <p:nvPr/>
        </p:nvSpPr>
        <p:spPr>
          <a:xfrm>
            <a:off x="1533386" y="2755865"/>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10E8BB8-7749-1698-29B0-27F7307E9689}"/>
              </a:ext>
            </a:extLst>
          </p:cNvPr>
          <p:cNvSpPr/>
          <p:nvPr/>
        </p:nvSpPr>
        <p:spPr>
          <a:xfrm>
            <a:off x="1533386" y="2432557"/>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4C4E3903-F3AC-6578-E61F-0732246E9E92}"/>
              </a:ext>
            </a:extLst>
          </p:cNvPr>
          <p:cNvSpPr/>
          <p:nvPr/>
        </p:nvSpPr>
        <p:spPr>
          <a:xfrm>
            <a:off x="1533385" y="2159373"/>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77A9331-D2C4-BA06-0FDD-A337E427546D}"/>
              </a:ext>
            </a:extLst>
          </p:cNvPr>
          <p:cNvSpPr/>
          <p:nvPr/>
        </p:nvSpPr>
        <p:spPr>
          <a:xfrm>
            <a:off x="3845000" y="2642091"/>
            <a:ext cx="465933" cy="13148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5A1F6E3-C75B-AE5E-8A8B-7ABA96A40D96}"/>
              </a:ext>
            </a:extLst>
          </p:cNvPr>
          <p:cNvSpPr/>
          <p:nvPr/>
        </p:nvSpPr>
        <p:spPr>
          <a:xfrm>
            <a:off x="3838235" y="2435976"/>
            <a:ext cx="472699" cy="13345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0F1879E-D438-2812-09A1-1101858EC78C}"/>
              </a:ext>
            </a:extLst>
          </p:cNvPr>
          <p:cNvSpPr/>
          <p:nvPr/>
        </p:nvSpPr>
        <p:spPr>
          <a:xfrm>
            <a:off x="3845001" y="2852244"/>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37F409B-FD3A-ED8A-959F-C8864050F4CC}"/>
              </a:ext>
            </a:extLst>
          </p:cNvPr>
          <p:cNvSpPr/>
          <p:nvPr/>
        </p:nvSpPr>
        <p:spPr>
          <a:xfrm>
            <a:off x="4153972" y="2855793"/>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D37D5CE3-59D6-5F39-336C-AE9FAE24FDD7}"/>
              </a:ext>
            </a:extLst>
          </p:cNvPr>
          <p:cNvGrpSpPr/>
          <p:nvPr/>
        </p:nvGrpSpPr>
        <p:grpSpPr>
          <a:xfrm>
            <a:off x="3920344" y="2302473"/>
            <a:ext cx="290018" cy="302650"/>
            <a:chOff x="6305909" y="1853501"/>
            <a:chExt cx="1052423" cy="932831"/>
          </a:xfrm>
        </p:grpSpPr>
        <p:sp>
          <p:nvSpPr>
            <p:cNvPr id="24" name="円弧 23">
              <a:extLst>
                <a:ext uri="{FF2B5EF4-FFF2-40B4-BE49-F238E27FC236}">
                  <a16:creationId xmlns:a16="http://schemas.microsoft.com/office/drawing/2014/main" id="{D869DA6A-A6B2-6383-B32B-DE1913300BDF}"/>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7BBF274-BB6F-3AAD-50C3-9468F347425F}"/>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C3E07528-844F-9038-1C1D-615ED1A93E75}"/>
              </a:ext>
            </a:extLst>
          </p:cNvPr>
          <p:cNvGrpSpPr/>
          <p:nvPr/>
        </p:nvGrpSpPr>
        <p:grpSpPr>
          <a:xfrm flipV="1">
            <a:off x="4014152" y="2851387"/>
            <a:ext cx="290018" cy="302650"/>
            <a:chOff x="6305909" y="1853501"/>
            <a:chExt cx="1052423" cy="932831"/>
          </a:xfrm>
        </p:grpSpPr>
        <p:sp>
          <p:nvSpPr>
            <p:cNvPr id="27" name="円弧 26">
              <a:extLst>
                <a:ext uri="{FF2B5EF4-FFF2-40B4-BE49-F238E27FC236}">
                  <a16:creationId xmlns:a16="http://schemas.microsoft.com/office/drawing/2014/main" id="{61D862E8-D5D5-0871-1C25-67B1DCEB58F0}"/>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18D4DB0F-25BE-4F4C-9063-1B0C0ED52F9C}"/>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a:extLst>
              <a:ext uri="{FF2B5EF4-FFF2-40B4-BE49-F238E27FC236}">
                <a16:creationId xmlns:a16="http://schemas.microsoft.com/office/drawing/2014/main" id="{7173BE23-3010-B0B1-F79A-D6D26F911F9D}"/>
              </a:ext>
            </a:extLst>
          </p:cNvPr>
          <p:cNvSpPr/>
          <p:nvPr/>
        </p:nvSpPr>
        <p:spPr>
          <a:xfrm>
            <a:off x="3826046" y="3588596"/>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193F849-E76B-20EB-811A-A579B7B95EF9}"/>
              </a:ext>
            </a:extLst>
          </p:cNvPr>
          <p:cNvSpPr/>
          <p:nvPr/>
        </p:nvSpPr>
        <p:spPr>
          <a:xfrm>
            <a:off x="3819281" y="3382481"/>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1D9E1C9-5ED9-2955-C0CD-BB8268BEDC6B}"/>
              </a:ext>
            </a:extLst>
          </p:cNvPr>
          <p:cNvSpPr/>
          <p:nvPr/>
        </p:nvSpPr>
        <p:spPr>
          <a:xfrm>
            <a:off x="4135017" y="3592145"/>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68C58FC-0A11-542A-37E3-E6BE537FB1B7}"/>
              </a:ext>
            </a:extLst>
          </p:cNvPr>
          <p:cNvSpPr/>
          <p:nvPr/>
        </p:nvSpPr>
        <p:spPr>
          <a:xfrm>
            <a:off x="4128253" y="3378561"/>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D3DB301F-CD50-C131-1DFA-E41FCE4B7815}"/>
              </a:ext>
            </a:extLst>
          </p:cNvPr>
          <p:cNvGrpSpPr/>
          <p:nvPr/>
        </p:nvGrpSpPr>
        <p:grpSpPr>
          <a:xfrm>
            <a:off x="3901389" y="3248978"/>
            <a:ext cx="290018" cy="302650"/>
            <a:chOff x="6305909" y="1853501"/>
            <a:chExt cx="1052423" cy="932831"/>
          </a:xfrm>
        </p:grpSpPr>
        <p:sp>
          <p:nvSpPr>
            <p:cNvPr id="34" name="円弧 33">
              <a:extLst>
                <a:ext uri="{FF2B5EF4-FFF2-40B4-BE49-F238E27FC236}">
                  <a16:creationId xmlns:a16="http://schemas.microsoft.com/office/drawing/2014/main" id="{19086FD6-E67F-343D-38A5-1877E88951BA}"/>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F20C1B16-B4F0-F704-5F92-DD6BB6C07DB7}"/>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BD48BB31-D95D-015B-EE92-F086FD8CC3F7}"/>
              </a:ext>
            </a:extLst>
          </p:cNvPr>
          <p:cNvGrpSpPr/>
          <p:nvPr/>
        </p:nvGrpSpPr>
        <p:grpSpPr>
          <a:xfrm flipV="1">
            <a:off x="3923481" y="3531861"/>
            <a:ext cx="290018" cy="302650"/>
            <a:chOff x="6305909" y="1853501"/>
            <a:chExt cx="1052423" cy="932831"/>
          </a:xfrm>
        </p:grpSpPr>
        <p:sp>
          <p:nvSpPr>
            <p:cNvPr id="37" name="円弧 36">
              <a:extLst>
                <a:ext uri="{FF2B5EF4-FFF2-40B4-BE49-F238E27FC236}">
                  <a16:creationId xmlns:a16="http://schemas.microsoft.com/office/drawing/2014/main" id="{5F6571B2-1379-CE37-BCA1-AFEC8846BF87}"/>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FFCCA73F-9ADE-CD5D-067F-8E9BDBC2D831}"/>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DC6363ED-A1BB-1CB0-BFDA-5264B698F1DA}"/>
              </a:ext>
            </a:extLst>
          </p:cNvPr>
          <p:cNvGrpSpPr/>
          <p:nvPr/>
        </p:nvGrpSpPr>
        <p:grpSpPr>
          <a:xfrm>
            <a:off x="3103589" y="2627050"/>
            <a:ext cx="290018" cy="302650"/>
            <a:chOff x="6305909" y="1853501"/>
            <a:chExt cx="1052423" cy="932831"/>
          </a:xfrm>
        </p:grpSpPr>
        <p:sp>
          <p:nvSpPr>
            <p:cNvPr id="40" name="円弧 39">
              <a:extLst>
                <a:ext uri="{FF2B5EF4-FFF2-40B4-BE49-F238E27FC236}">
                  <a16:creationId xmlns:a16="http://schemas.microsoft.com/office/drawing/2014/main" id="{AA9CD024-FD78-3D2B-6870-D75CCCB912FC}"/>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A4093A4A-7759-4C14-90A3-D61B8DBE9710}"/>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7AB30B90-BEB8-28FE-264C-CE13ECB5E0D0}"/>
              </a:ext>
            </a:extLst>
          </p:cNvPr>
          <p:cNvGrpSpPr/>
          <p:nvPr/>
        </p:nvGrpSpPr>
        <p:grpSpPr>
          <a:xfrm>
            <a:off x="1857384" y="3801131"/>
            <a:ext cx="290018" cy="302650"/>
            <a:chOff x="6305909" y="1853501"/>
            <a:chExt cx="1052423" cy="932831"/>
          </a:xfrm>
        </p:grpSpPr>
        <p:sp>
          <p:nvSpPr>
            <p:cNvPr id="43" name="円弧 42">
              <a:extLst>
                <a:ext uri="{FF2B5EF4-FFF2-40B4-BE49-F238E27FC236}">
                  <a16:creationId xmlns:a16="http://schemas.microsoft.com/office/drawing/2014/main" id="{8E681B20-F41A-D090-242F-B6383126E64A}"/>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DB834C88-6CEC-6DA7-9C65-64A3479A092F}"/>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D7370691-0DDC-32B1-EED0-708A66B33B4F}"/>
              </a:ext>
            </a:extLst>
          </p:cNvPr>
          <p:cNvGrpSpPr/>
          <p:nvPr/>
        </p:nvGrpSpPr>
        <p:grpSpPr>
          <a:xfrm>
            <a:off x="3103589" y="3788445"/>
            <a:ext cx="290018" cy="302650"/>
            <a:chOff x="6305909" y="1853501"/>
            <a:chExt cx="1052423" cy="932831"/>
          </a:xfrm>
        </p:grpSpPr>
        <p:sp>
          <p:nvSpPr>
            <p:cNvPr id="46" name="円弧 45">
              <a:extLst>
                <a:ext uri="{FF2B5EF4-FFF2-40B4-BE49-F238E27FC236}">
                  <a16:creationId xmlns:a16="http://schemas.microsoft.com/office/drawing/2014/main" id="{7EA26752-81D2-C841-1B02-C267C95619D9}"/>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22FDDC4C-B4D6-0374-C5D7-FFE4423BB694}"/>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a:extLst>
              <a:ext uri="{FF2B5EF4-FFF2-40B4-BE49-F238E27FC236}">
                <a16:creationId xmlns:a16="http://schemas.microsoft.com/office/drawing/2014/main" id="{459D82CC-2F41-0462-FC2E-537CB5803D72}"/>
              </a:ext>
            </a:extLst>
          </p:cNvPr>
          <p:cNvGrpSpPr/>
          <p:nvPr/>
        </p:nvGrpSpPr>
        <p:grpSpPr>
          <a:xfrm>
            <a:off x="1887465" y="3219212"/>
            <a:ext cx="290018" cy="302650"/>
            <a:chOff x="6305909" y="1853501"/>
            <a:chExt cx="1052423" cy="932831"/>
          </a:xfrm>
        </p:grpSpPr>
        <p:sp>
          <p:nvSpPr>
            <p:cNvPr id="49" name="円弧 48">
              <a:extLst>
                <a:ext uri="{FF2B5EF4-FFF2-40B4-BE49-F238E27FC236}">
                  <a16:creationId xmlns:a16="http://schemas.microsoft.com/office/drawing/2014/main" id="{C9B34CB8-7539-EBCB-6881-54AF014B0DA1}"/>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E8534733-5BEB-53C3-FF6B-9DC79549F451}"/>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E156791E-F3E0-57C9-7B80-36393434B03D}"/>
              </a:ext>
            </a:extLst>
          </p:cNvPr>
          <p:cNvGrpSpPr/>
          <p:nvPr/>
        </p:nvGrpSpPr>
        <p:grpSpPr>
          <a:xfrm>
            <a:off x="2641545" y="4126170"/>
            <a:ext cx="290018" cy="302650"/>
            <a:chOff x="6305909" y="1853501"/>
            <a:chExt cx="1052423" cy="932831"/>
          </a:xfrm>
        </p:grpSpPr>
        <p:sp>
          <p:nvSpPr>
            <p:cNvPr id="52" name="円弧 51">
              <a:extLst>
                <a:ext uri="{FF2B5EF4-FFF2-40B4-BE49-F238E27FC236}">
                  <a16:creationId xmlns:a16="http://schemas.microsoft.com/office/drawing/2014/main" id="{5E36C7C0-85FE-44DD-7E74-D034172690A6}"/>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EAEDB224-0B37-D4F1-AC69-3FFB504BA1F1}"/>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F5F83792-13D6-9625-A550-A44AB2263B0D}"/>
              </a:ext>
            </a:extLst>
          </p:cNvPr>
          <p:cNvSpPr txBox="1"/>
          <p:nvPr/>
        </p:nvSpPr>
        <p:spPr>
          <a:xfrm>
            <a:off x="3704905" y="2066035"/>
            <a:ext cx="1133795" cy="307777"/>
          </a:xfrm>
          <a:prstGeom prst="rect">
            <a:avLst/>
          </a:prstGeom>
          <a:noFill/>
        </p:spPr>
        <p:txBody>
          <a:bodyPr wrap="square" rtlCol="0">
            <a:spAutoFit/>
          </a:bodyPr>
          <a:lstStyle/>
          <a:p>
            <a:r>
              <a:rPr kumimoji="1" lang="ja-JP" altLang="en-US" sz="1400" dirty="0"/>
              <a:t>検査装置</a:t>
            </a:r>
          </a:p>
        </p:txBody>
      </p:sp>
      <p:sp>
        <p:nvSpPr>
          <p:cNvPr id="58" name="テキスト ボックス 57">
            <a:extLst>
              <a:ext uri="{FF2B5EF4-FFF2-40B4-BE49-F238E27FC236}">
                <a16:creationId xmlns:a16="http://schemas.microsoft.com/office/drawing/2014/main" id="{99F99293-4BD9-A142-2832-458BFFFEF5A0}"/>
              </a:ext>
            </a:extLst>
          </p:cNvPr>
          <p:cNvSpPr txBox="1"/>
          <p:nvPr/>
        </p:nvSpPr>
        <p:spPr>
          <a:xfrm>
            <a:off x="1785207" y="1661776"/>
            <a:ext cx="1708919" cy="369332"/>
          </a:xfrm>
          <a:prstGeom prst="rect">
            <a:avLst/>
          </a:prstGeom>
          <a:solidFill>
            <a:schemeClr val="accent4">
              <a:lumMod val="40000"/>
              <a:lumOff val="60000"/>
            </a:schemeClr>
          </a:solidFill>
        </p:spPr>
        <p:txBody>
          <a:bodyPr wrap="square" rtlCol="0">
            <a:spAutoFit/>
          </a:bodyPr>
          <a:lstStyle/>
          <a:p>
            <a:pPr algn="ctr"/>
            <a:r>
              <a:rPr kumimoji="1" lang="ja-JP" altLang="en-US"/>
              <a:t>全レーン稼働</a:t>
            </a:r>
            <a:endParaRPr kumimoji="1" lang="ja-JP" altLang="en-US" dirty="0"/>
          </a:p>
        </p:txBody>
      </p:sp>
      <p:sp>
        <p:nvSpPr>
          <p:cNvPr id="59" name="正方形/長方形 58">
            <a:extLst>
              <a:ext uri="{FF2B5EF4-FFF2-40B4-BE49-F238E27FC236}">
                <a16:creationId xmlns:a16="http://schemas.microsoft.com/office/drawing/2014/main" id="{BECD91B8-92F5-AB0D-7D49-C4F8ED8DAD58}"/>
              </a:ext>
            </a:extLst>
          </p:cNvPr>
          <p:cNvSpPr/>
          <p:nvPr/>
        </p:nvSpPr>
        <p:spPr>
          <a:xfrm>
            <a:off x="3662209" y="4214057"/>
            <a:ext cx="472699"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5ECEA56-BCCC-720B-275E-55A186A6A7E8}"/>
              </a:ext>
            </a:extLst>
          </p:cNvPr>
          <p:cNvSpPr/>
          <p:nvPr/>
        </p:nvSpPr>
        <p:spPr>
          <a:xfrm>
            <a:off x="3665459" y="3918010"/>
            <a:ext cx="472699" cy="13345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EB1D9C77-7CB8-D4E2-0E42-AF2A4A5F3BC7}"/>
              </a:ext>
            </a:extLst>
          </p:cNvPr>
          <p:cNvSpPr txBox="1"/>
          <p:nvPr/>
        </p:nvSpPr>
        <p:spPr>
          <a:xfrm>
            <a:off x="358208" y="2056823"/>
            <a:ext cx="1241992" cy="338554"/>
          </a:xfrm>
          <a:prstGeom prst="rect">
            <a:avLst/>
          </a:prstGeom>
          <a:noFill/>
        </p:spPr>
        <p:txBody>
          <a:bodyPr wrap="square" rtlCol="0">
            <a:spAutoFit/>
          </a:bodyPr>
          <a:lstStyle/>
          <a:p>
            <a:r>
              <a:rPr kumimoji="1" lang="ja-JP" altLang="en-US" sz="1600"/>
              <a:t>１レーン</a:t>
            </a:r>
          </a:p>
        </p:txBody>
      </p:sp>
      <p:sp>
        <p:nvSpPr>
          <p:cNvPr id="62" name="テキスト ボックス 61">
            <a:extLst>
              <a:ext uri="{FF2B5EF4-FFF2-40B4-BE49-F238E27FC236}">
                <a16:creationId xmlns:a16="http://schemas.microsoft.com/office/drawing/2014/main" id="{09BCC310-5E20-06E9-81B9-B1A31DDC78C0}"/>
              </a:ext>
            </a:extLst>
          </p:cNvPr>
          <p:cNvSpPr txBox="1"/>
          <p:nvPr/>
        </p:nvSpPr>
        <p:spPr>
          <a:xfrm>
            <a:off x="358208" y="2358680"/>
            <a:ext cx="1350155" cy="338554"/>
          </a:xfrm>
          <a:prstGeom prst="rect">
            <a:avLst/>
          </a:prstGeom>
          <a:noFill/>
        </p:spPr>
        <p:txBody>
          <a:bodyPr wrap="square" rtlCol="0">
            <a:spAutoFit/>
          </a:bodyPr>
          <a:lstStyle/>
          <a:p>
            <a:r>
              <a:rPr kumimoji="1" lang="ja-JP" altLang="en-US" sz="1600"/>
              <a:t>２レーン</a:t>
            </a:r>
          </a:p>
        </p:txBody>
      </p:sp>
      <p:sp>
        <p:nvSpPr>
          <p:cNvPr id="63" name="テキスト ボックス 62">
            <a:extLst>
              <a:ext uri="{FF2B5EF4-FFF2-40B4-BE49-F238E27FC236}">
                <a16:creationId xmlns:a16="http://schemas.microsoft.com/office/drawing/2014/main" id="{3BB41223-6165-464A-8E62-F3066B822779}"/>
              </a:ext>
            </a:extLst>
          </p:cNvPr>
          <p:cNvSpPr txBox="1"/>
          <p:nvPr/>
        </p:nvSpPr>
        <p:spPr>
          <a:xfrm>
            <a:off x="358208" y="2660537"/>
            <a:ext cx="1241992" cy="338554"/>
          </a:xfrm>
          <a:prstGeom prst="rect">
            <a:avLst/>
          </a:prstGeom>
          <a:noFill/>
        </p:spPr>
        <p:txBody>
          <a:bodyPr wrap="square" rtlCol="0">
            <a:spAutoFit/>
          </a:bodyPr>
          <a:lstStyle/>
          <a:p>
            <a:r>
              <a:rPr kumimoji="1" lang="ja-JP" altLang="en-US" sz="1600"/>
              <a:t>３レーン</a:t>
            </a:r>
          </a:p>
        </p:txBody>
      </p:sp>
      <p:sp>
        <p:nvSpPr>
          <p:cNvPr id="64" name="テキスト ボックス 63">
            <a:extLst>
              <a:ext uri="{FF2B5EF4-FFF2-40B4-BE49-F238E27FC236}">
                <a16:creationId xmlns:a16="http://schemas.microsoft.com/office/drawing/2014/main" id="{48884874-EE20-5090-0A00-CE7D14BD4D22}"/>
              </a:ext>
            </a:extLst>
          </p:cNvPr>
          <p:cNvSpPr txBox="1"/>
          <p:nvPr/>
        </p:nvSpPr>
        <p:spPr>
          <a:xfrm>
            <a:off x="358208" y="2962395"/>
            <a:ext cx="1426999" cy="338554"/>
          </a:xfrm>
          <a:prstGeom prst="rect">
            <a:avLst/>
          </a:prstGeom>
          <a:noFill/>
        </p:spPr>
        <p:txBody>
          <a:bodyPr wrap="square" rtlCol="0">
            <a:spAutoFit/>
          </a:bodyPr>
          <a:lstStyle/>
          <a:p>
            <a:r>
              <a:rPr kumimoji="1" lang="ja-JP" altLang="en-US" sz="1600"/>
              <a:t>４レーン</a:t>
            </a:r>
          </a:p>
        </p:txBody>
      </p:sp>
      <p:sp>
        <p:nvSpPr>
          <p:cNvPr id="65" name="テキスト ボックス 64">
            <a:extLst>
              <a:ext uri="{FF2B5EF4-FFF2-40B4-BE49-F238E27FC236}">
                <a16:creationId xmlns:a16="http://schemas.microsoft.com/office/drawing/2014/main" id="{89EFBBE4-B9A1-193D-8BCF-7E9082606747}"/>
              </a:ext>
            </a:extLst>
          </p:cNvPr>
          <p:cNvSpPr txBox="1"/>
          <p:nvPr/>
        </p:nvSpPr>
        <p:spPr>
          <a:xfrm>
            <a:off x="358627" y="3257438"/>
            <a:ext cx="1241992" cy="338554"/>
          </a:xfrm>
          <a:prstGeom prst="rect">
            <a:avLst/>
          </a:prstGeom>
          <a:noFill/>
        </p:spPr>
        <p:txBody>
          <a:bodyPr wrap="square" rtlCol="0">
            <a:spAutoFit/>
          </a:bodyPr>
          <a:lstStyle/>
          <a:p>
            <a:r>
              <a:rPr kumimoji="1" lang="ja-JP" altLang="en-US" sz="1600"/>
              <a:t>５レーン</a:t>
            </a:r>
          </a:p>
        </p:txBody>
      </p:sp>
      <p:sp>
        <p:nvSpPr>
          <p:cNvPr id="66" name="テキスト ボックス 65">
            <a:extLst>
              <a:ext uri="{FF2B5EF4-FFF2-40B4-BE49-F238E27FC236}">
                <a16:creationId xmlns:a16="http://schemas.microsoft.com/office/drawing/2014/main" id="{0156B883-E341-815C-6898-0F06F82E409A}"/>
              </a:ext>
            </a:extLst>
          </p:cNvPr>
          <p:cNvSpPr txBox="1"/>
          <p:nvPr/>
        </p:nvSpPr>
        <p:spPr>
          <a:xfrm>
            <a:off x="358627" y="3559295"/>
            <a:ext cx="1350155" cy="338554"/>
          </a:xfrm>
          <a:prstGeom prst="rect">
            <a:avLst/>
          </a:prstGeom>
          <a:noFill/>
        </p:spPr>
        <p:txBody>
          <a:bodyPr wrap="square" rtlCol="0">
            <a:spAutoFit/>
          </a:bodyPr>
          <a:lstStyle/>
          <a:p>
            <a:r>
              <a:rPr kumimoji="1" lang="ja-JP" altLang="en-US" sz="1600"/>
              <a:t>６レーン</a:t>
            </a:r>
          </a:p>
        </p:txBody>
      </p:sp>
      <p:sp>
        <p:nvSpPr>
          <p:cNvPr id="67" name="テキスト ボックス 66">
            <a:extLst>
              <a:ext uri="{FF2B5EF4-FFF2-40B4-BE49-F238E27FC236}">
                <a16:creationId xmlns:a16="http://schemas.microsoft.com/office/drawing/2014/main" id="{DECBD7E5-AB45-07AA-B2D3-8EAB467798AB}"/>
              </a:ext>
            </a:extLst>
          </p:cNvPr>
          <p:cNvSpPr txBox="1"/>
          <p:nvPr/>
        </p:nvSpPr>
        <p:spPr>
          <a:xfrm>
            <a:off x="358627" y="3861152"/>
            <a:ext cx="1241992" cy="338554"/>
          </a:xfrm>
          <a:prstGeom prst="rect">
            <a:avLst/>
          </a:prstGeom>
          <a:noFill/>
        </p:spPr>
        <p:txBody>
          <a:bodyPr wrap="square" rtlCol="0">
            <a:spAutoFit/>
          </a:bodyPr>
          <a:lstStyle/>
          <a:p>
            <a:r>
              <a:rPr kumimoji="1" lang="ja-JP" altLang="en-US" sz="1600"/>
              <a:t>７レーン</a:t>
            </a:r>
          </a:p>
        </p:txBody>
      </p:sp>
      <p:sp>
        <p:nvSpPr>
          <p:cNvPr id="68" name="テキスト ボックス 67">
            <a:extLst>
              <a:ext uri="{FF2B5EF4-FFF2-40B4-BE49-F238E27FC236}">
                <a16:creationId xmlns:a16="http://schemas.microsoft.com/office/drawing/2014/main" id="{A6BB89AC-BA61-9B66-1E79-5BF1CC91B8CB}"/>
              </a:ext>
            </a:extLst>
          </p:cNvPr>
          <p:cNvSpPr txBox="1"/>
          <p:nvPr/>
        </p:nvSpPr>
        <p:spPr>
          <a:xfrm>
            <a:off x="358627" y="4163010"/>
            <a:ext cx="1426999" cy="338554"/>
          </a:xfrm>
          <a:prstGeom prst="rect">
            <a:avLst/>
          </a:prstGeom>
          <a:noFill/>
        </p:spPr>
        <p:txBody>
          <a:bodyPr wrap="square" rtlCol="0">
            <a:spAutoFit/>
          </a:bodyPr>
          <a:lstStyle/>
          <a:p>
            <a:r>
              <a:rPr kumimoji="1" lang="ja-JP" altLang="en-US" sz="1600"/>
              <a:t>８レーン</a:t>
            </a:r>
          </a:p>
        </p:txBody>
      </p:sp>
      <p:sp>
        <p:nvSpPr>
          <p:cNvPr id="69" name="テキスト ボックス 68">
            <a:extLst>
              <a:ext uri="{FF2B5EF4-FFF2-40B4-BE49-F238E27FC236}">
                <a16:creationId xmlns:a16="http://schemas.microsoft.com/office/drawing/2014/main" id="{5ED7D93E-D79C-F18F-45AF-7EBD3CAC574D}"/>
              </a:ext>
            </a:extLst>
          </p:cNvPr>
          <p:cNvSpPr txBox="1"/>
          <p:nvPr/>
        </p:nvSpPr>
        <p:spPr>
          <a:xfrm>
            <a:off x="4946862" y="1389948"/>
            <a:ext cx="4133850" cy="2108269"/>
          </a:xfrm>
          <a:prstGeom prst="rect">
            <a:avLst/>
          </a:prstGeom>
          <a:noFill/>
        </p:spPr>
        <p:txBody>
          <a:bodyPr wrap="square" rtlCol="0">
            <a:spAutoFit/>
          </a:bodyPr>
          <a:lstStyle/>
          <a:p>
            <a:r>
              <a:rPr kumimoji="1" lang="ja-JP" altLang="en-US" sz="2000"/>
              <a:t>課題１：</a:t>
            </a:r>
            <a:endParaRPr kumimoji="1" lang="en-US" altLang="ja-JP" sz="2000"/>
          </a:p>
          <a:p>
            <a:r>
              <a:rPr kumimoji="1" lang="ja-JP" altLang="en-US" sz="2000"/>
              <a:t>８つのレーンの一部は専用化</a:t>
            </a:r>
            <a:endParaRPr kumimoji="1" lang="en-US" altLang="ja-JP" sz="2000"/>
          </a:p>
          <a:p>
            <a:endParaRPr kumimoji="1" lang="en-US" altLang="ja-JP" sz="1100"/>
          </a:p>
          <a:p>
            <a:r>
              <a:rPr kumimoji="1" lang="ja-JP" altLang="en-US" sz="2000"/>
              <a:t>（１）一部部品は特定レーンで</a:t>
            </a:r>
            <a:endParaRPr kumimoji="1" lang="en-US" altLang="ja-JP" sz="2000"/>
          </a:p>
          <a:p>
            <a:r>
              <a:rPr kumimoji="1" lang="ja-JP" altLang="en-US" sz="2000"/>
              <a:t>　　　しか生産できない</a:t>
            </a:r>
            <a:endParaRPr kumimoji="1" lang="en-US" altLang="ja-JP" sz="2000"/>
          </a:p>
          <a:p>
            <a:r>
              <a:rPr kumimoji="1" lang="ja-JP" altLang="en-US" sz="2000"/>
              <a:t>（２）検査装置が２レーンしか</a:t>
            </a:r>
            <a:endParaRPr kumimoji="1" lang="en-US" altLang="ja-JP" sz="2000"/>
          </a:p>
          <a:p>
            <a:r>
              <a:rPr kumimoji="1" lang="ja-JP" altLang="en-US" sz="2000"/>
              <a:t>　　　直結化されていない</a:t>
            </a:r>
          </a:p>
        </p:txBody>
      </p:sp>
      <p:sp>
        <p:nvSpPr>
          <p:cNvPr id="70" name="テキスト ボックス 69">
            <a:extLst>
              <a:ext uri="{FF2B5EF4-FFF2-40B4-BE49-F238E27FC236}">
                <a16:creationId xmlns:a16="http://schemas.microsoft.com/office/drawing/2014/main" id="{527A9B58-DBAD-3D58-A732-8C4891246927}"/>
              </a:ext>
            </a:extLst>
          </p:cNvPr>
          <p:cNvSpPr txBox="1"/>
          <p:nvPr/>
        </p:nvSpPr>
        <p:spPr>
          <a:xfrm>
            <a:off x="5004088" y="3861152"/>
            <a:ext cx="3854003" cy="1323439"/>
          </a:xfrm>
          <a:prstGeom prst="rect">
            <a:avLst/>
          </a:prstGeom>
          <a:noFill/>
        </p:spPr>
        <p:txBody>
          <a:bodyPr wrap="square" rtlCol="0">
            <a:spAutoFit/>
          </a:bodyPr>
          <a:lstStyle/>
          <a:p>
            <a:r>
              <a:rPr kumimoji="1" lang="ja-JP" altLang="en-US" sz="2000"/>
              <a:t>課題２：</a:t>
            </a:r>
            <a:endParaRPr kumimoji="1" lang="en-US" altLang="ja-JP" sz="2000"/>
          </a:p>
          <a:p>
            <a:r>
              <a:rPr kumimoji="1" lang="ja-JP" altLang="en-US" sz="2000"/>
              <a:t>レーンあたりの部品種類増</a:t>
            </a:r>
            <a:endParaRPr kumimoji="1" lang="en-US" altLang="ja-JP" sz="2000"/>
          </a:p>
          <a:p>
            <a:r>
              <a:rPr kumimoji="1" lang="ja-JP" altLang="en-US" sz="2000"/>
              <a:t>　→　部品マガジン段替が必要</a:t>
            </a:r>
            <a:endParaRPr kumimoji="1" lang="en-US" altLang="ja-JP" sz="2000"/>
          </a:p>
          <a:p>
            <a:r>
              <a:rPr kumimoji="1" lang="ja-JP" altLang="en-US" sz="2000"/>
              <a:t>　　　</a:t>
            </a:r>
            <a:r>
              <a:rPr kumimoji="1" lang="ja-JP" altLang="en-US" sz="2000" b="1"/>
              <a:t>所要時間大</a:t>
            </a:r>
          </a:p>
        </p:txBody>
      </p:sp>
    </p:spTree>
    <p:extLst>
      <p:ext uri="{BB962C8B-B14F-4D97-AF65-F5344CB8AC3E}">
        <p14:creationId xmlns:p14="http://schemas.microsoft.com/office/powerpoint/2010/main" val="4559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766757-02FD-A73B-42D4-10EFF1B0525D}"/>
              </a:ext>
            </a:extLst>
          </p:cNvPr>
          <p:cNvSpPr>
            <a:spLocks noGrp="1"/>
          </p:cNvSpPr>
          <p:nvPr>
            <p:ph type="sldNum" sz="quarter" idx="12"/>
          </p:nvPr>
        </p:nvSpPr>
        <p:spPr/>
        <p:txBody>
          <a:bodyPr/>
          <a:lstStyle/>
          <a:p>
            <a:fld id="{D94DA65D-BA49-41A3-8CA3-2EEE4CF4592A}" type="slidenum">
              <a:rPr kumimoji="1" lang="ja-JP" altLang="en-US" smtClean="0"/>
              <a:t>21</a:t>
            </a:fld>
            <a:endParaRPr kumimoji="1" lang="ja-JP" altLang="en-US"/>
          </a:p>
        </p:txBody>
      </p:sp>
      <p:sp>
        <p:nvSpPr>
          <p:cNvPr id="5" name="テキスト ボックス 4">
            <a:extLst>
              <a:ext uri="{FF2B5EF4-FFF2-40B4-BE49-F238E27FC236}">
                <a16:creationId xmlns:a16="http://schemas.microsoft.com/office/drawing/2014/main" id="{B331E254-75DB-E8E6-AAF4-9E76388ACEF9}"/>
              </a:ext>
            </a:extLst>
          </p:cNvPr>
          <p:cNvSpPr txBox="1"/>
          <p:nvPr/>
        </p:nvSpPr>
        <p:spPr>
          <a:xfrm>
            <a:off x="662784" y="1537920"/>
            <a:ext cx="1061596" cy="523220"/>
          </a:xfrm>
          <a:prstGeom prst="rect">
            <a:avLst/>
          </a:prstGeom>
          <a:noFill/>
        </p:spPr>
        <p:txBody>
          <a:bodyPr wrap="square" rtlCol="0">
            <a:spAutoFit/>
          </a:bodyPr>
          <a:lstStyle/>
          <a:p>
            <a:r>
              <a:rPr kumimoji="1" lang="ja-JP" altLang="en-US" sz="1400" dirty="0"/>
              <a:t>次世代</a:t>
            </a:r>
            <a:endParaRPr kumimoji="1" lang="en-US" altLang="ja-JP" sz="1400" dirty="0"/>
          </a:p>
          <a:p>
            <a:r>
              <a:rPr kumimoji="1" lang="ja-JP" altLang="en-US" sz="1400" dirty="0"/>
              <a:t>アンドン</a:t>
            </a:r>
          </a:p>
        </p:txBody>
      </p:sp>
      <p:sp>
        <p:nvSpPr>
          <p:cNvPr id="6" name="正方形/長方形 5">
            <a:extLst>
              <a:ext uri="{FF2B5EF4-FFF2-40B4-BE49-F238E27FC236}">
                <a16:creationId xmlns:a16="http://schemas.microsoft.com/office/drawing/2014/main" id="{44ED0A52-1502-C184-6DB8-B326A0C8F164}"/>
              </a:ext>
            </a:extLst>
          </p:cNvPr>
          <p:cNvSpPr/>
          <p:nvPr/>
        </p:nvSpPr>
        <p:spPr>
          <a:xfrm>
            <a:off x="1650614" y="3685529"/>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22B772F-D376-1968-02E1-313B3E4977B7}"/>
              </a:ext>
            </a:extLst>
          </p:cNvPr>
          <p:cNvSpPr/>
          <p:nvPr/>
        </p:nvSpPr>
        <p:spPr>
          <a:xfrm>
            <a:off x="1650613" y="3412345"/>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B3DEF8A-906D-A9BD-D3F1-F19EB5BF8D73}"/>
              </a:ext>
            </a:extLst>
          </p:cNvPr>
          <p:cNvSpPr/>
          <p:nvPr/>
        </p:nvSpPr>
        <p:spPr>
          <a:xfrm>
            <a:off x="1650613" y="3089037"/>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82402A8-722D-9855-91F5-121D00845055}"/>
              </a:ext>
            </a:extLst>
          </p:cNvPr>
          <p:cNvSpPr/>
          <p:nvPr/>
        </p:nvSpPr>
        <p:spPr>
          <a:xfrm>
            <a:off x="1650612" y="2815853"/>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4AACA91-355F-8E79-1511-9A0A4D01218B}"/>
              </a:ext>
            </a:extLst>
          </p:cNvPr>
          <p:cNvSpPr/>
          <p:nvPr/>
        </p:nvSpPr>
        <p:spPr>
          <a:xfrm>
            <a:off x="1650612" y="2517607"/>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3AE7A18-747E-CB22-6B50-9AC217832F24}"/>
              </a:ext>
            </a:extLst>
          </p:cNvPr>
          <p:cNvSpPr/>
          <p:nvPr/>
        </p:nvSpPr>
        <p:spPr>
          <a:xfrm>
            <a:off x="1650611" y="2244423"/>
            <a:ext cx="2075893" cy="165414"/>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ABB4AC89-DA80-A36C-34CC-E118AE02E5C2}"/>
              </a:ext>
            </a:extLst>
          </p:cNvPr>
          <p:cNvSpPr/>
          <p:nvPr/>
        </p:nvSpPr>
        <p:spPr>
          <a:xfrm>
            <a:off x="1650611" y="1921115"/>
            <a:ext cx="2075893" cy="165414"/>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DBA34E9-6DB2-D071-5147-9BF239D4092D}"/>
              </a:ext>
            </a:extLst>
          </p:cNvPr>
          <p:cNvSpPr/>
          <p:nvPr/>
        </p:nvSpPr>
        <p:spPr>
          <a:xfrm>
            <a:off x="1650610" y="1647931"/>
            <a:ext cx="2075893" cy="165414"/>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D1E55F95-CF36-8A6E-6697-E3430E1D67E9}"/>
              </a:ext>
            </a:extLst>
          </p:cNvPr>
          <p:cNvGrpSpPr/>
          <p:nvPr/>
        </p:nvGrpSpPr>
        <p:grpSpPr>
          <a:xfrm>
            <a:off x="3220814" y="2115608"/>
            <a:ext cx="290018" cy="302650"/>
            <a:chOff x="6305909" y="1853501"/>
            <a:chExt cx="1052423" cy="932831"/>
          </a:xfrm>
        </p:grpSpPr>
        <p:sp>
          <p:nvSpPr>
            <p:cNvPr id="15" name="円弧 14">
              <a:extLst>
                <a:ext uri="{FF2B5EF4-FFF2-40B4-BE49-F238E27FC236}">
                  <a16:creationId xmlns:a16="http://schemas.microsoft.com/office/drawing/2014/main" id="{45F73F6D-C54A-4438-9FB2-AF889DECA42B}"/>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B614BD42-7FA4-B58C-6999-7497134938D3}"/>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A0C18883-B0E2-5F81-9F0D-846CB4F1F1F6}"/>
              </a:ext>
            </a:extLst>
          </p:cNvPr>
          <p:cNvGrpSpPr/>
          <p:nvPr/>
        </p:nvGrpSpPr>
        <p:grpSpPr>
          <a:xfrm>
            <a:off x="1974609" y="3289689"/>
            <a:ext cx="290018" cy="302650"/>
            <a:chOff x="6305909" y="1853501"/>
            <a:chExt cx="1052423" cy="932831"/>
          </a:xfrm>
        </p:grpSpPr>
        <p:sp>
          <p:nvSpPr>
            <p:cNvPr id="18" name="円弧 17">
              <a:extLst>
                <a:ext uri="{FF2B5EF4-FFF2-40B4-BE49-F238E27FC236}">
                  <a16:creationId xmlns:a16="http://schemas.microsoft.com/office/drawing/2014/main" id="{EEF33430-6872-3A51-B4F3-63036D7B4467}"/>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B14867FC-9123-26E5-C0AA-C2394A4CD3AA}"/>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3CF6B68A-4E82-BC5C-428F-1A2978326B90}"/>
              </a:ext>
            </a:extLst>
          </p:cNvPr>
          <p:cNvGrpSpPr/>
          <p:nvPr/>
        </p:nvGrpSpPr>
        <p:grpSpPr>
          <a:xfrm>
            <a:off x="3220814" y="3277003"/>
            <a:ext cx="290018" cy="302650"/>
            <a:chOff x="6305909" y="1853501"/>
            <a:chExt cx="1052423" cy="932831"/>
          </a:xfrm>
        </p:grpSpPr>
        <p:sp>
          <p:nvSpPr>
            <p:cNvPr id="21" name="円弧 20">
              <a:extLst>
                <a:ext uri="{FF2B5EF4-FFF2-40B4-BE49-F238E27FC236}">
                  <a16:creationId xmlns:a16="http://schemas.microsoft.com/office/drawing/2014/main" id="{5E79A899-65E7-FCD1-5046-3EDE5404C16E}"/>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D724526B-6854-1E34-7819-EAE661337556}"/>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41320783-1A51-6FE3-46B1-5277E43CB1BA}"/>
              </a:ext>
            </a:extLst>
          </p:cNvPr>
          <p:cNvGrpSpPr/>
          <p:nvPr/>
        </p:nvGrpSpPr>
        <p:grpSpPr>
          <a:xfrm>
            <a:off x="2004690" y="2707770"/>
            <a:ext cx="290018" cy="302650"/>
            <a:chOff x="6305909" y="1853501"/>
            <a:chExt cx="1052423" cy="932831"/>
          </a:xfrm>
        </p:grpSpPr>
        <p:sp>
          <p:nvSpPr>
            <p:cNvPr id="24" name="円弧 23">
              <a:extLst>
                <a:ext uri="{FF2B5EF4-FFF2-40B4-BE49-F238E27FC236}">
                  <a16:creationId xmlns:a16="http://schemas.microsoft.com/office/drawing/2014/main" id="{761F03B0-1D95-E6C7-A6DD-80D5B31BFAED}"/>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C2FD6EB7-D6FA-E0D4-B704-0BE20225819D}"/>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D55828F4-501D-E42A-488D-3AE68B63FFE4}"/>
              </a:ext>
            </a:extLst>
          </p:cNvPr>
          <p:cNvGrpSpPr/>
          <p:nvPr/>
        </p:nvGrpSpPr>
        <p:grpSpPr>
          <a:xfrm>
            <a:off x="2758770" y="3614728"/>
            <a:ext cx="290018" cy="302650"/>
            <a:chOff x="6305909" y="1853501"/>
            <a:chExt cx="1052423" cy="932831"/>
          </a:xfrm>
        </p:grpSpPr>
        <p:sp>
          <p:nvSpPr>
            <p:cNvPr id="27" name="円弧 26">
              <a:extLst>
                <a:ext uri="{FF2B5EF4-FFF2-40B4-BE49-F238E27FC236}">
                  <a16:creationId xmlns:a16="http://schemas.microsoft.com/office/drawing/2014/main" id="{638D446B-57D3-D989-CB1F-F7AA6DF51341}"/>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98167134-74E1-D447-1904-1027BD07A828}"/>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a:extLst>
              <a:ext uri="{FF2B5EF4-FFF2-40B4-BE49-F238E27FC236}">
                <a16:creationId xmlns:a16="http://schemas.microsoft.com/office/drawing/2014/main" id="{3AE70A87-0E2F-6065-1EDC-C51E20011D8B}"/>
              </a:ext>
            </a:extLst>
          </p:cNvPr>
          <p:cNvSpPr/>
          <p:nvPr/>
        </p:nvSpPr>
        <p:spPr>
          <a:xfrm>
            <a:off x="3799683" y="1647931"/>
            <a:ext cx="472699" cy="165413"/>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A127AB1-73E7-2374-EE4B-636DAA859DF1}"/>
              </a:ext>
            </a:extLst>
          </p:cNvPr>
          <p:cNvSpPr/>
          <p:nvPr/>
        </p:nvSpPr>
        <p:spPr>
          <a:xfrm>
            <a:off x="3799683" y="1921115"/>
            <a:ext cx="472699" cy="165413"/>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2BA251C0-F312-332E-AE0A-0C975FF6C0B2}"/>
              </a:ext>
            </a:extLst>
          </p:cNvPr>
          <p:cNvSpPr/>
          <p:nvPr/>
        </p:nvSpPr>
        <p:spPr>
          <a:xfrm>
            <a:off x="3780973" y="2231331"/>
            <a:ext cx="472699" cy="165413"/>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7E69C11-EEB6-5CA1-540A-65DA80D3ABE2}"/>
              </a:ext>
            </a:extLst>
          </p:cNvPr>
          <p:cNvSpPr/>
          <p:nvPr/>
        </p:nvSpPr>
        <p:spPr>
          <a:xfrm>
            <a:off x="3780973" y="2504515"/>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CD4A73C3-B09E-1D84-B7EF-F90B11F069F1}"/>
              </a:ext>
            </a:extLst>
          </p:cNvPr>
          <p:cNvSpPr/>
          <p:nvPr/>
        </p:nvSpPr>
        <p:spPr>
          <a:xfrm>
            <a:off x="3799683" y="2818495"/>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2E88215-78B9-936E-9F9A-1251C48FA038}"/>
              </a:ext>
            </a:extLst>
          </p:cNvPr>
          <p:cNvSpPr/>
          <p:nvPr/>
        </p:nvSpPr>
        <p:spPr>
          <a:xfrm>
            <a:off x="3799683" y="3091679"/>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E8CA931-3ECE-AA04-D981-44FDB62351BD}"/>
              </a:ext>
            </a:extLst>
          </p:cNvPr>
          <p:cNvSpPr/>
          <p:nvPr/>
        </p:nvSpPr>
        <p:spPr>
          <a:xfrm>
            <a:off x="3780973" y="3401895"/>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E6F1A4F-0DB5-D5AB-C348-D6A22666421A}"/>
              </a:ext>
            </a:extLst>
          </p:cNvPr>
          <p:cNvSpPr/>
          <p:nvPr/>
        </p:nvSpPr>
        <p:spPr>
          <a:xfrm>
            <a:off x="3780973" y="3675079"/>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08DCF15C-A4C9-C24E-F720-3DF403EBE1BB}"/>
              </a:ext>
            </a:extLst>
          </p:cNvPr>
          <p:cNvSpPr txBox="1"/>
          <p:nvPr/>
        </p:nvSpPr>
        <p:spPr>
          <a:xfrm>
            <a:off x="1576445" y="3974244"/>
            <a:ext cx="3434443" cy="369332"/>
          </a:xfrm>
          <a:prstGeom prst="rect">
            <a:avLst/>
          </a:prstGeom>
          <a:noFill/>
        </p:spPr>
        <p:txBody>
          <a:bodyPr wrap="square" rtlCol="0">
            <a:spAutoFit/>
          </a:bodyPr>
          <a:lstStyle/>
          <a:p>
            <a:r>
              <a:rPr kumimoji="1" lang="ja-JP" altLang="en-US" dirty="0"/>
              <a:t>表面実装＋検査ライン（新）</a:t>
            </a:r>
          </a:p>
        </p:txBody>
      </p:sp>
      <p:sp>
        <p:nvSpPr>
          <p:cNvPr id="38" name="正方形/長方形 37">
            <a:extLst>
              <a:ext uri="{FF2B5EF4-FFF2-40B4-BE49-F238E27FC236}">
                <a16:creationId xmlns:a16="http://schemas.microsoft.com/office/drawing/2014/main" id="{2F702568-25CB-4277-B6AF-937240445FE7}"/>
              </a:ext>
            </a:extLst>
          </p:cNvPr>
          <p:cNvSpPr/>
          <p:nvPr/>
        </p:nvSpPr>
        <p:spPr>
          <a:xfrm>
            <a:off x="1516885" y="1745263"/>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D491A15-4225-D443-8F93-5932DDBBE24A}"/>
              </a:ext>
            </a:extLst>
          </p:cNvPr>
          <p:cNvSpPr/>
          <p:nvPr/>
        </p:nvSpPr>
        <p:spPr>
          <a:xfrm>
            <a:off x="1528786" y="2318887"/>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95343D3C-1A4A-28C4-3E12-E9D456E3D1CC}"/>
              </a:ext>
            </a:extLst>
          </p:cNvPr>
          <p:cNvSpPr/>
          <p:nvPr/>
        </p:nvSpPr>
        <p:spPr>
          <a:xfrm>
            <a:off x="1525001" y="2886549"/>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81BCCB3-357B-A6BE-4F28-A6DE4FC04BA5}"/>
              </a:ext>
            </a:extLst>
          </p:cNvPr>
          <p:cNvSpPr/>
          <p:nvPr/>
        </p:nvSpPr>
        <p:spPr>
          <a:xfrm>
            <a:off x="1536902" y="3460173"/>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D330ADFC-0FAF-81AE-B9B3-21529B7D91F9}"/>
              </a:ext>
            </a:extLst>
          </p:cNvPr>
          <p:cNvSpPr txBox="1"/>
          <p:nvPr/>
        </p:nvSpPr>
        <p:spPr>
          <a:xfrm>
            <a:off x="4909720" y="1685000"/>
            <a:ext cx="3866345" cy="400110"/>
          </a:xfrm>
          <a:prstGeom prst="rect">
            <a:avLst/>
          </a:prstGeom>
          <a:noFill/>
        </p:spPr>
        <p:txBody>
          <a:bodyPr wrap="square" rtlCol="0">
            <a:spAutoFit/>
          </a:bodyPr>
          <a:lstStyle/>
          <a:p>
            <a:r>
              <a:rPr kumimoji="1" lang="ja-JP" altLang="en-US" sz="2000"/>
              <a:t>１．検査装置の自働化</a:t>
            </a:r>
            <a:r>
              <a:rPr kumimoji="1" lang="ja-JP" altLang="en-US" sz="2000" dirty="0"/>
              <a:t>直結化</a:t>
            </a:r>
          </a:p>
        </p:txBody>
      </p:sp>
      <p:sp>
        <p:nvSpPr>
          <p:cNvPr id="43" name="テキスト ボックス 42">
            <a:extLst>
              <a:ext uri="{FF2B5EF4-FFF2-40B4-BE49-F238E27FC236}">
                <a16:creationId xmlns:a16="http://schemas.microsoft.com/office/drawing/2014/main" id="{B65B5B6F-ABB0-8AA9-C472-1047E3E407C5}"/>
              </a:ext>
            </a:extLst>
          </p:cNvPr>
          <p:cNvSpPr txBox="1"/>
          <p:nvPr/>
        </p:nvSpPr>
        <p:spPr>
          <a:xfrm>
            <a:off x="662784" y="5191339"/>
            <a:ext cx="7904420" cy="400110"/>
          </a:xfrm>
          <a:prstGeom prst="rect">
            <a:avLst/>
          </a:prstGeom>
          <a:noFill/>
        </p:spPr>
        <p:txBody>
          <a:bodyPr wrap="square" rtlCol="0">
            <a:spAutoFit/>
          </a:bodyPr>
          <a:lstStyle/>
          <a:p>
            <a:r>
              <a:rPr kumimoji="1" lang="ja-JP" altLang="en-US" sz="2000"/>
              <a:t>技術スタッフは大活躍　→　トヨタのユニット工場では</a:t>
            </a:r>
            <a:r>
              <a:rPr kumimoji="1" lang="en-US" altLang="ja-JP" sz="2000"/>
              <a:t>No.</a:t>
            </a:r>
            <a:r>
              <a:rPr kumimoji="1" lang="ja-JP" altLang="en-US" sz="2000"/>
              <a:t>１の実力</a:t>
            </a:r>
          </a:p>
        </p:txBody>
      </p:sp>
      <p:cxnSp>
        <p:nvCxnSpPr>
          <p:cNvPr id="44" name="直線コネクタ 43">
            <a:extLst>
              <a:ext uri="{FF2B5EF4-FFF2-40B4-BE49-F238E27FC236}">
                <a16:creationId xmlns:a16="http://schemas.microsoft.com/office/drawing/2014/main" id="{9250BBD5-C4A4-C6A9-8C67-DD6215B8045B}"/>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233B257-77F6-82E0-3C5C-75C007C525C1}"/>
              </a:ext>
            </a:extLst>
          </p:cNvPr>
          <p:cNvSpPr txBox="1"/>
          <p:nvPr/>
        </p:nvSpPr>
        <p:spPr>
          <a:xfrm>
            <a:off x="575746" y="285290"/>
            <a:ext cx="4900021" cy="461665"/>
          </a:xfrm>
          <a:prstGeom prst="rect">
            <a:avLst/>
          </a:prstGeom>
          <a:noFill/>
        </p:spPr>
        <p:txBody>
          <a:bodyPr wrap="square" rtlCol="0">
            <a:spAutoFit/>
          </a:bodyPr>
          <a:lstStyle/>
          <a:p>
            <a:r>
              <a:rPr kumimoji="1" lang="ja-JP" altLang="en-US" sz="2400"/>
              <a:t>ハード対策</a:t>
            </a:r>
          </a:p>
        </p:txBody>
      </p:sp>
      <p:sp>
        <p:nvSpPr>
          <p:cNvPr id="46" name="テキスト ボックス 45">
            <a:extLst>
              <a:ext uri="{FF2B5EF4-FFF2-40B4-BE49-F238E27FC236}">
                <a16:creationId xmlns:a16="http://schemas.microsoft.com/office/drawing/2014/main" id="{2CEA2DA0-88E6-905E-B6C9-8AFE37CAEFDF}"/>
              </a:ext>
            </a:extLst>
          </p:cNvPr>
          <p:cNvSpPr txBox="1"/>
          <p:nvPr/>
        </p:nvSpPr>
        <p:spPr>
          <a:xfrm>
            <a:off x="4928430" y="2248111"/>
            <a:ext cx="4320345" cy="400110"/>
          </a:xfrm>
          <a:prstGeom prst="rect">
            <a:avLst/>
          </a:prstGeom>
          <a:noFill/>
        </p:spPr>
        <p:txBody>
          <a:bodyPr wrap="square" rtlCol="0">
            <a:spAutoFit/>
          </a:bodyPr>
          <a:lstStyle/>
          <a:p>
            <a:r>
              <a:rPr kumimoji="1" lang="ja-JP" altLang="en-US" sz="2000"/>
              <a:t>２．８つのレーンの共通化</a:t>
            </a:r>
            <a:endParaRPr kumimoji="1" lang="en-US" altLang="ja-JP" sz="2000"/>
          </a:p>
        </p:txBody>
      </p:sp>
      <p:sp>
        <p:nvSpPr>
          <p:cNvPr id="47" name="テキスト ボックス 46">
            <a:extLst>
              <a:ext uri="{FF2B5EF4-FFF2-40B4-BE49-F238E27FC236}">
                <a16:creationId xmlns:a16="http://schemas.microsoft.com/office/drawing/2014/main" id="{388A4618-61D4-DBE8-D8A0-C7CFC37DFFA1}"/>
              </a:ext>
            </a:extLst>
          </p:cNvPr>
          <p:cNvSpPr txBox="1"/>
          <p:nvPr/>
        </p:nvSpPr>
        <p:spPr>
          <a:xfrm>
            <a:off x="4928430" y="2820839"/>
            <a:ext cx="4320345" cy="707886"/>
          </a:xfrm>
          <a:prstGeom prst="rect">
            <a:avLst/>
          </a:prstGeom>
          <a:noFill/>
        </p:spPr>
        <p:txBody>
          <a:bodyPr wrap="square" rtlCol="0">
            <a:spAutoFit/>
          </a:bodyPr>
          <a:lstStyle/>
          <a:p>
            <a:r>
              <a:rPr kumimoji="1" lang="ja-JP" altLang="en-US" sz="2000"/>
              <a:t>３．部品マガジン段替の改善</a:t>
            </a:r>
            <a:endParaRPr kumimoji="1" lang="en-US" altLang="ja-JP" sz="2000"/>
          </a:p>
          <a:p>
            <a:r>
              <a:rPr kumimoji="1" lang="ja-JP" altLang="en-US" sz="2000"/>
              <a:t>　　（台車新作）</a:t>
            </a:r>
            <a:endParaRPr kumimoji="1" lang="en-US" altLang="ja-JP" sz="2000"/>
          </a:p>
        </p:txBody>
      </p:sp>
      <p:sp>
        <p:nvSpPr>
          <p:cNvPr id="48" name="テキスト ボックス 47">
            <a:extLst>
              <a:ext uri="{FF2B5EF4-FFF2-40B4-BE49-F238E27FC236}">
                <a16:creationId xmlns:a16="http://schemas.microsoft.com/office/drawing/2014/main" id="{C53C1270-EB20-E0B7-3553-CB7A2A28860C}"/>
              </a:ext>
            </a:extLst>
          </p:cNvPr>
          <p:cNvSpPr txBox="1"/>
          <p:nvPr/>
        </p:nvSpPr>
        <p:spPr>
          <a:xfrm>
            <a:off x="4941179" y="3611052"/>
            <a:ext cx="3626025" cy="707886"/>
          </a:xfrm>
          <a:prstGeom prst="rect">
            <a:avLst/>
          </a:prstGeom>
          <a:noFill/>
        </p:spPr>
        <p:txBody>
          <a:bodyPr wrap="square" rtlCol="0">
            <a:spAutoFit/>
          </a:bodyPr>
          <a:lstStyle/>
          <a:p>
            <a:r>
              <a:rPr kumimoji="1" lang="ja-JP" altLang="en-US" sz="2000"/>
              <a:t>４．次世代アンドン</a:t>
            </a:r>
            <a:endParaRPr kumimoji="1" lang="en-US" altLang="ja-JP" sz="2000"/>
          </a:p>
          <a:p>
            <a:r>
              <a:rPr kumimoji="1" lang="ja-JP" altLang="en-US" sz="2000"/>
              <a:t>　　（進捗見える化）</a:t>
            </a:r>
            <a:endParaRPr kumimoji="1" lang="en-US" altLang="ja-JP" sz="2000"/>
          </a:p>
        </p:txBody>
      </p:sp>
    </p:spTree>
    <p:extLst>
      <p:ext uri="{BB962C8B-B14F-4D97-AF65-F5344CB8AC3E}">
        <p14:creationId xmlns:p14="http://schemas.microsoft.com/office/powerpoint/2010/main" val="129402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additive="base">
                                        <p:cTn id="61" dur="500" fill="hold"/>
                                        <p:tgtEl>
                                          <p:spTgt spid="42"/>
                                        </p:tgtEl>
                                        <p:attrNameLst>
                                          <p:attrName>ppt_x</p:attrName>
                                        </p:attrNameLst>
                                      </p:cBhvr>
                                      <p:tavLst>
                                        <p:tav tm="0">
                                          <p:val>
                                            <p:strVal val="#ppt_x"/>
                                          </p:val>
                                        </p:tav>
                                        <p:tav tm="100000">
                                          <p:val>
                                            <p:strVal val="#ppt_x"/>
                                          </p:val>
                                        </p:tav>
                                      </p:tavLst>
                                    </p:anim>
                                    <p:anim calcmode="lin" valueType="num">
                                      <p:cBhvr additive="base">
                                        <p:cTn id="62" dur="500" fill="hold"/>
                                        <p:tgtEl>
                                          <p:spTgt spid="4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additive="base">
                                        <p:cTn id="69" dur="500" fill="hold"/>
                                        <p:tgtEl>
                                          <p:spTgt spid="31"/>
                                        </p:tgtEl>
                                        <p:attrNameLst>
                                          <p:attrName>ppt_x</p:attrName>
                                        </p:attrNameLst>
                                      </p:cBhvr>
                                      <p:tavLst>
                                        <p:tav tm="0">
                                          <p:val>
                                            <p:strVal val="#ppt_x"/>
                                          </p:val>
                                        </p:tav>
                                        <p:tav tm="100000">
                                          <p:val>
                                            <p:strVal val="#ppt_x"/>
                                          </p:val>
                                        </p:tav>
                                      </p:tavLst>
                                    </p:anim>
                                    <p:anim calcmode="lin" valueType="num">
                                      <p:cBhvr additive="base">
                                        <p:cTn id="70" dur="500" fill="hold"/>
                                        <p:tgtEl>
                                          <p:spTgt spid="3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ppt_x"/>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ppt_x"/>
                                          </p:val>
                                        </p:tav>
                                        <p:tav tm="100000">
                                          <p:val>
                                            <p:strVal val="#ppt_x"/>
                                          </p:val>
                                        </p:tav>
                                      </p:tavLst>
                                    </p:anim>
                                    <p:anim calcmode="lin" valueType="num">
                                      <p:cBhvr additive="base">
                                        <p:cTn id="78" dur="500" fill="hold"/>
                                        <p:tgtEl>
                                          <p:spTgt spid="3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ppt_x"/>
                                          </p:val>
                                        </p:tav>
                                        <p:tav tm="100000">
                                          <p:val>
                                            <p:strVal val="#ppt_x"/>
                                          </p:val>
                                        </p:tav>
                                      </p:tavLst>
                                    </p:anim>
                                    <p:anim calcmode="lin" valueType="num">
                                      <p:cBhvr additive="base">
                                        <p:cTn id="82" dur="500" fill="hold"/>
                                        <p:tgtEl>
                                          <p:spTgt spid="30"/>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500" fill="hold"/>
                                        <p:tgtEl>
                                          <p:spTgt spid="46"/>
                                        </p:tgtEl>
                                        <p:attrNameLst>
                                          <p:attrName>ppt_x</p:attrName>
                                        </p:attrNameLst>
                                      </p:cBhvr>
                                      <p:tavLst>
                                        <p:tav tm="0">
                                          <p:val>
                                            <p:strVal val="#ppt_x"/>
                                          </p:val>
                                        </p:tav>
                                        <p:tav tm="100000">
                                          <p:val>
                                            <p:strVal val="#ppt_x"/>
                                          </p:val>
                                        </p:tav>
                                      </p:tavLst>
                                    </p:anim>
                                    <p:anim calcmode="lin" valueType="num">
                                      <p:cBhvr additive="base">
                                        <p:cTn id="10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ppt_x"/>
                                          </p:val>
                                        </p:tav>
                                        <p:tav tm="100000">
                                          <p:val>
                                            <p:strVal val="#ppt_x"/>
                                          </p:val>
                                        </p:tav>
                                      </p:tavLst>
                                    </p:anim>
                                    <p:anim calcmode="lin" valueType="num">
                                      <p:cBhvr additive="base">
                                        <p:cTn id="11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additive="base">
                                        <p:cTn id="119" dur="500" fill="hold"/>
                                        <p:tgtEl>
                                          <p:spTgt spid="38"/>
                                        </p:tgtEl>
                                        <p:attrNameLst>
                                          <p:attrName>ppt_x</p:attrName>
                                        </p:attrNameLst>
                                      </p:cBhvr>
                                      <p:tavLst>
                                        <p:tav tm="0">
                                          <p:val>
                                            <p:strVal val="#ppt_x"/>
                                          </p:val>
                                        </p:tav>
                                        <p:tav tm="100000">
                                          <p:val>
                                            <p:strVal val="#ppt_x"/>
                                          </p:val>
                                        </p:tav>
                                      </p:tavLst>
                                    </p:anim>
                                    <p:anim calcmode="lin" valueType="num">
                                      <p:cBhvr additive="base">
                                        <p:cTn id="120" dur="500" fill="hold"/>
                                        <p:tgtEl>
                                          <p:spTgt spid="3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ppt_x"/>
                                          </p:val>
                                        </p:tav>
                                        <p:tav tm="100000">
                                          <p:val>
                                            <p:strVal val="#ppt_x"/>
                                          </p:val>
                                        </p:tav>
                                      </p:tavLst>
                                    </p:anim>
                                    <p:anim calcmode="lin" valueType="num">
                                      <p:cBhvr additive="base">
                                        <p:cTn id="124" dur="500" fill="hold"/>
                                        <p:tgtEl>
                                          <p:spTgt spid="3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additive="base">
                                        <p:cTn id="127" dur="500" fill="hold"/>
                                        <p:tgtEl>
                                          <p:spTgt spid="40"/>
                                        </p:tgtEl>
                                        <p:attrNameLst>
                                          <p:attrName>ppt_x</p:attrName>
                                        </p:attrNameLst>
                                      </p:cBhvr>
                                      <p:tavLst>
                                        <p:tav tm="0">
                                          <p:val>
                                            <p:strVal val="#ppt_x"/>
                                          </p:val>
                                        </p:tav>
                                        <p:tav tm="100000">
                                          <p:val>
                                            <p:strVal val="#ppt_x"/>
                                          </p:val>
                                        </p:tav>
                                      </p:tavLst>
                                    </p:anim>
                                    <p:anim calcmode="lin" valueType="num">
                                      <p:cBhvr additive="base">
                                        <p:cTn id="128" dur="500" fill="hold"/>
                                        <p:tgtEl>
                                          <p:spTgt spid="4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additive="base">
                                        <p:cTn id="131" dur="500" fill="hold"/>
                                        <p:tgtEl>
                                          <p:spTgt spid="41"/>
                                        </p:tgtEl>
                                        <p:attrNameLst>
                                          <p:attrName>ppt_x</p:attrName>
                                        </p:attrNameLst>
                                      </p:cBhvr>
                                      <p:tavLst>
                                        <p:tav tm="0">
                                          <p:val>
                                            <p:strVal val="#ppt_x"/>
                                          </p:val>
                                        </p:tav>
                                        <p:tav tm="100000">
                                          <p:val>
                                            <p:strVal val="#ppt_x"/>
                                          </p:val>
                                        </p:tav>
                                      </p:tavLst>
                                    </p:anim>
                                    <p:anim calcmode="lin" valueType="num">
                                      <p:cBhvr additive="base">
                                        <p:cTn id="132" dur="500" fill="hold"/>
                                        <p:tgtEl>
                                          <p:spTgt spid="4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additive="base">
                                        <p:cTn id="135" dur="500" fill="hold"/>
                                        <p:tgtEl>
                                          <p:spTgt spid="5"/>
                                        </p:tgtEl>
                                        <p:attrNameLst>
                                          <p:attrName>ppt_x</p:attrName>
                                        </p:attrNameLst>
                                      </p:cBhvr>
                                      <p:tavLst>
                                        <p:tav tm="0">
                                          <p:val>
                                            <p:strVal val="#ppt_x"/>
                                          </p:val>
                                        </p:tav>
                                        <p:tav tm="100000">
                                          <p:val>
                                            <p:strVal val="#ppt_x"/>
                                          </p:val>
                                        </p:tav>
                                      </p:tavLst>
                                    </p:anim>
                                    <p:anim calcmode="lin" valueType="num">
                                      <p:cBhvr additive="base">
                                        <p:cTn id="1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29" grpId="0" animBg="1"/>
      <p:bldP spid="30" grpId="0" animBg="1"/>
      <p:bldP spid="31" grpId="0" animBg="1"/>
      <p:bldP spid="32" grpId="0" animBg="1"/>
      <p:bldP spid="33" grpId="0" animBg="1"/>
      <p:bldP spid="34" grpId="0" animBg="1"/>
      <p:bldP spid="35" grpId="0" animBg="1"/>
      <p:bldP spid="36" grpId="0" animBg="1"/>
      <p:bldP spid="37" grpId="0"/>
      <p:bldP spid="38" grpId="0" animBg="1"/>
      <p:bldP spid="39" grpId="0" animBg="1"/>
      <p:bldP spid="40" grpId="0" animBg="1"/>
      <p:bldP spid="41" grpId="0" animBg="1"/>
      <p:bldP spid="42" grpId="0" animBg="1"/>
      <p:bldP spid="43" grpId="0"/>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003F9F9-24E7-48F1-A765-8991F5F2A459}"/>
              </a:ext>
            </a:extLst>
          </p:cNvPr>
          <p:cNvSpPr>
            <a:spLocks noGrp="1"/>
          </p:cNvSpPr>
          <p:nvPr>
            <p:ph type="sldNum" sz="quarter" idx="12"/>
          </p:nvPr>
        </p:nvSpPr>
        <p:spPr/>
        <p:txBody>
          <a:bodyPr/>
          <a:lstStyle/>
          <a:p>
            <a:fld id="{D94DA65D-BA49-41A3-8CA3-2EEE4CF4592A}" type="slidenum">
              <a:rPr kumimoji="1" lang="ja-JP" altLang="en-US" smtClean="0"/>
              <a:t>22</a:t>
            </a:fld>
            <a:endParaRPr kumimoji="1" lang="ja-JP" altLang="en-US"/>
          </a:p>
        </p:txBody>
      </p:sp>
      <p:sp>
        <p:nvSpPr>
          <p:cNvPr id="8" name="テキスト ボックス 7">
            <a:extLst>
              <a:ext uri="{FF2B5EF4-FFF2-40B4-BE49-F238E27FC236}">
                <a16:creationId xmlns:a16="http://schemas.microsoft.com/office/drawing/2014/main" id="{2CA8CEDB-4F97-5DA2-BC37-5573FA425ED5}"/>
              </a:ext>
            </a:extLst>
          </p:cNvPr>
          <p:cNvSpPr txBox="1"/>
          <p:nvPr/>
        </p:nvSpPr>
        <p:spPr>
          <a:xfrm>
            <a:off x="574650" y="4481271"/>
            <a:ext cx="8399719" cy="1785104"/>
          </a:xfrm>
          <a:prstGeom prst="rect">
            <a:avLst/>
          </a:prstGeom>
          <a:noFill/>
        </p:spPr>
        <p:txBody>
          <a:bodyPr wrap="square">
            <a:spAutoFit/>
          </a:bodyPr>
          <a:lstStyle/>
          <a:p>
            <a:r>
              <a:rPr lang="ja-JP" altLang="en-US" sz="2400"/>
              <a:t>量のある部品は</a:t>
            </a:r>
            <a:r>
              <a:rPr lang="ja-JP" altLang="en-US" sz="2400" b="1">
                <a:solidFill>
                  <a:srgbClr val="FF0000"/>
                </a:solidFill>
              </a:rPr>
              <a:t>指定席</a:t>
            </a:r>
            <a:r>
              <a:rPr lang="ja-JP" altLang="en-US" sz="2400"/>
              <a:t>、少ない部品は</a:t>
            </a:r>
            <a:r>
              <a:rPr lang="ja-JP" altLang="en-US" sz="2400" b="1">
                <a:solidFill>
                  <a:srgbClr val="0070C0"/>
                </a:solidFill>
              </a:rPr>
              <a:t>自由席</a:t>
            </a:r>
            <a:r>
              <a:rPr lang="ja-JP" altLang="en-US" sz="2400"/>
              <a:t>とし、</a:t>
            </a:r>
            <a:endParaRPr lang="en-US" altLang="ja-JP" sz="2400"/>
          </a:p>
          <a:p>
            <a:r>
              <a:rPr lang="ja-JP" altLang="en-US" sz="2400"/>
              <a:t>一直遅れで毎直のパターン立案</a:t>
            </a:r>
            <a:endParaRPr lang="en-US" altLang="ja-JP" sz="2400"/>
          </a:p>
          <a:p>
            <a:endParaRPr lang="en-US" altLang="ja-JP" sz="1400"/>
          </a:p>
          <a:p>
            <a:r>
              <a:rPr lang="ja-JP" altLang="en-US" sz="2400"/>
              <a:t>計画作成のアプリを</a:t>
            </a:r>
            <a:r>
              <a:rPr lang="ja-JP" altLang="en-US" sz="2400" b="1"/>
              <a:t>専門部署</a:t>
            </a:r>
            <a:r>
              <a:rPr lang="ja-JP" altLang="en-US" sz="2400"/>
              <a:t>が製作</a:t>
            </a:r>
            <a:endParaRPr lang="en-US" altLang="ja-JP" sz="2400"/>
          </a:p>
          <a:p>
            <a:r>
              <a:rPr lang="ja-JP" altLang="en-US" sz="2400"/>
              <a:t>（ワンウェイかんばん）</a:t>
            </a:r>
          </a:p>
        </p:txBody>
      </p:sp>
      <p:cxnSp>
        <p:nvCxnSpPr>
          <p:cNvPr id="9" name="直線コネクタ 8">
            <a:extLst>
              <a:ext uri="{FF2B5EF4-FFF2-40B4-BE49-F238E27FC236}">
                <a16:creationId xmlns:a16="http://schemas.microsoft.com/office/drawing/2014/main" id="{8EA17251-72BB-36F5-73DA-533877B0AB98}"/>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EF5A2262-94A3-FD0E-BEFD-4D938783653A}"/>
              </a:ext>
            </a:extLst>
          </p:cNvPr>
          <p:cNvSpPr txBox="1"/>
          <p:nvPr/>
        </p:nvSpPr>
        <p:spPr>
          <a:xfrm>
            <a:off x="569633" y="1130728"/>
            <a:ext cx="5794742" cy="830997"/>
          </a:xfrm>
          <a:prstGeom prst="rect">
            <a:avLst/>
          </a:prstGeom>
          <a:noFill/>
        </p:spPr>
        <p:txBody>
          <a:bodyPr wrap="square">
            <a:spAutoFit/>
          </a:bodyPr>
          <a:lstStyle/>
          <a:p>
            <a:r>
              <a:rPr lang="ja-JP" altLang="en-US" sz="2400"/>
              <a:t>プレス工場で実績のあるパターン生産</a:t>
            </a:r>
            <a:endParaRPr lang="en-US" altLang="ja-JP" sz="2400"/>
          </a:p>
          <a:p>
            <a:r>
              <a:rPr lang="ja-JP" altLang="en-US" sz="2400"/>
              <a:t>（マルコ君の提案）</a:t>
            </a:r>
          </a:p>
        </p:txBody>
      </p:sp>
      <p:sp>
        <p:nvSpPr>
          <p:cNvPr id="5" name="テキスト ボックス 4">
            <a:extLst>
              <a:ext uri="{FF2B5EF4-FFF2-40B4-BE49-F238E27FC236}">
                <a16:creationId xmlns:a16="http://schemas.microsoft.com/office/drawing/2014/main" id="{E1C8376D-B5B7-E013-8CA1-A74666F1530C}"/>
              </a:ext>
            </a:extLst>
          </p:cNvPr>
          <p:cNvSpPr txBox="1"/>
          <p:nvPr/>
        </p:nvSpPr>
        <p:spPr>
          <a:xfrm>
            <a:off x="575746" y="285290"/>
            <a:ext cx="4900021" cy="461665"/>
          </a:xfrm>
          <a:prstGeom prst="rect">
            <a:avLst/>
          </a:prstGeom>
          <a:noFill/>
        </p:spPr>
        <p:txBody>
          <a:bodyPr wrap="square" rtlCol="0">
            <a:spAutoFit/>
          </a:bodyPr>
          <a:lstStyle/>
          <a:p>
            <a:r>
              <a:rPr kumimoji="1" lang="ja-JP" altLang="en-US" sz="2400"/>
              <a:t>ソフト対策</a:t>
            </a:r>
          </a:p>
        </p:txBody>
      </p:sp>
      <p:pic>
        <p:nvPicPr>
          <p:cNvPr id="6" name="図 5">
            <a:extLst>
              <a:ext uri="{FF2B5EF4-FFF2-40B4-BE49-F238E27FC236}">
                <a16:creationId xmlns:a16="http://schemas.microsoft.com/office/drawing/2014/main" id="{0EB4106A-6B23-1AD8-EBA0-C2AC1395E8FA}"/>
              </a:ext>
            </a:extLst>
          </p:cNvPr>
          <p:cNvPicPr>
            <a:picLocks noChangeAspect="1"/>
          </p:cNvPicPr>
          <p:nvPr/>
        </p:nvPicPr>
        <p:blipFill>
          <a:blip r:embed="rId2"/>
          <a:stretch>
            <a:fillRect/>
          </a:stretch>
        </p:blipFill>
        <p:spPr>
          <a:xfrm>
            <a:off x="6364375" y="1807266"/>
            <a:ext cx="1972533" cy="1802409"/>
          </a:xfrm>
          <a:prstGeom prst="rect">
            <a:avLst/>
          </a:prstGeom>
        </p:spPr>
      </p:pic>
      <p:pic>
        <p:nvPicPr>
          <p:cNvPr id="5124" name="Picture 4" descr="トヨタ車体期間工はきつい？派遣社員と比較すると寮も給料もやばい件">
            <a:extLst>
              <a:ext uri="{FF2B5EF4-FFF2-40B4-BE49-F238E27FC236}">
                <a16:creationId xmlns:a16="http://schemas.microsoft.com/office/drawing/2014/main" id="{4D9C4366-4385-96BD-845F-4DADD6A928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560" y="2156783"/>
            <a:ext cx="3456950" cy="191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2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E731F4A-B1F1-2CE0-80DC-58A1C83AF151}"/>
              </a:ext>
            </a:extLst>
          </p:cNvPr>
          <p:cNvSpPr>
            <a:spLocks noGrp="1"/>
          </p:cNvSpPr>
          <p:nvPr>
            <p:ph type="sldNum" sz="quarter" idx="12"/>
          </p:nvPr>
        </p:nvSpPr>
        <p:spPr/>
        <p:txBody>
          <a:bodyPr/>
          <a:lstStyle/>
          <a:p>
            <a:fld id="{D94DA65D-BA49-41A3-8CA3-2EEE4CF4592A}" type="slidenum">
              <a:rPr kumimoji="1" lang="ja-JP" altLang="en-US" smtClean="0"/>
              <a:t>23</a:t>
            </a:fld>
            <a:endParaRPr kumimoji="1" lang="ja-JP" altLang="en-US"/>
          </a:p>
        </p:txBody>
      </p:sp>
      <p:pic>
        <p:nvPicPr>
          <p:cNvPr id="6" name="図 5">
            <a:extLst>
              <a:ext uri="{FF2B5EF4-FFF2-40B4-BE49-F238E27FC236}">
                <a16:creationId xmlns:a16="http://schemas.microsoft.com/office/drawing/2014/main" id="{18F44031-CE60-8402-430C-FF278E182AA6}"/>
              </a:ext>
            </a:extLst>
          </p:cNvPr>
          <p:cNvPicPr>
            <a:picLocks noChangeAspect="1"/>
          </p:cNvPicPr>
          <p:nvPr/>
        </p:nvPicPr>
        <p:blipFill>
          <a:blip r:embed="rId2"/>
          <a:stretch>
            <a:fillRect/>
          </a:stretch>
        </p:blipFill>
        <p:spPr>
          <a:xfrm>
            <a:off x="3985782" y="1317801"/>
            <a:ext cx="1680075" cy="1764439"/>
          </a:xfrm>
          <a:prstGeom prst="rect">
            <a:avLst/>
          </a:prstGeom>
        </p:spPr>
      </p:pic>
      <p:sp>
        <p:nvSpPr>
          <p:cNvPr id="7" name="テキスト ボックス 6">
            <a:extLst>
              <a:ext uri="{FF2B5EF4-FFF2-40B4-BE49-F238E27FC236}">
                <a16:creationId xmlns:a16="http://schemas.microsoft.com/office/drawing/2014/main" id="{552AC2A5-4D4A-1C31-7AF0-7730A99C143A}"/>
              </a:ext>
            </a:extLst>
          </p:cNvPr>
          <p:cNvSpPr txBox="1"/>
          <p:nvPr/>
        </p:nvSpPr>
        <p:spPr>
          <a:xfrm>
            <a:off x="582862" y="1274191"/>
            <a:ext cx="3446878" cy="707886"/>
          </a:xfrm>
          <a:prstGeom prst="rect">
            <a:avLst/>
          </a:prstGeom>
          <a:noFill/>
        </p:spPr>
        <p:txBody>
          <a:bodyPr wrap="square" rtlCol="0">
            <a:spAutoFit/>
          </a:bodyPr>
          <a:lstStyle/>
          <a:p>
            <a:r>
              <a:rPr kumimoji="1" lang="en-US" altLang="ja-JP" sz="2000"/>
              <a:t>M</a:t>
            </a:r>
            <a:r>
              <a:rPr kumimoji="1" lang="ja-JP" altLang="en-US" sz="2000"/>
              <a:t>さんが着目したのは、</a:t>
            </a:r>
            <a:endParaRPr kumimoji="1" lang="en-US" altLang="ja-JP" sz="2000"/>
          </a:p>
          <a:p>
            <a:r>
              <a:rPr kumimoji="1" lang="ja-JP" altLang="en-US" sz="2000"/>
              <a:t>さまざまな付随作業だった</a:t>
            </a:r>
          </a:p>
        </p:txBody>
      </p:sp>
      <p:sp>
        <p:nvSpPr>
          <p:cNvPr id="9" name="テキスト ボックス 8">
            <a:extLst>
              <a:ext uri="{FF2B5EF4-FFF2-40B4-BE49-F238E27FC236}">
                <a16:creationId xmlns:a16="http://schemas.microsoft.com/office/drawing/2014/main" id="{86FEFBE8-B154-2499-87E0-80D03EE08941}"/>
              </a:ext>
            </a:extLst>
          </p:cNvPr>
          <p:cNvSpPr txBox="1"/>
          <p:nvPr/>
        </p:nvSpPr>
        <p:spPr>
          <a:xfrm>
            <a:off x="900429" y="3259412"/>
            <a:ext cx="3571877" cy="1477328"/>
          </a:xfrm>
          <a:prstGeom prst="rect">
            <a:avLst/>
          </a:prstGeom>
          <a:noFill/>
        </p:spPr>
        <p:txBody>
          <a:bodyPr wrap="square">
            <a:spAutoFit/>
          </a:bodyPr>
          <a:lstStyle/>
          <a:p>
            <a:r>
              <a:rPr lang="ja-JP" altLang="en-US" sz="2000"/>
              <a:t>・スクリーン版洗浄</a:t>
            </a:r>
            <a:endParaRPr lang="en-US" altLang="ja-JP" sz="2000"/>
          </a:p>
          <a:p>
            <a:r>
              <a:rPr lang="ja-JP" altLang="en-US" sz="2000"/>
              <a:t>・リールカセット</a:t>
            </a:r>
            <a:endParaRPr lang="en-US" altLang="ja-JP" sz="2000"/>
          </a:p>
          <a:p>
            <a:r>
              <a:rPr lang="ja-JP" altLang="en-US" sz="2000"/>
              <a:t>・実装ヘッドなどの保守作業</a:t>
            </a:r>
            <a:endParaRPr lang="en-US" altLang="ja-JP" sz="2000"/>
          </a:p>
          <a:p>
            <a:r>
              <a:rPr lang="ja-JP" altLang="en-US" sz="700"/>
              <a:t>　</a:t>
            </a:r>
            <a:endParaRPr lang="en-US" altLang="ja-JP" sz="700"/>
          </a:p>
          <a:p>
            <a:r>
              <a:rPr lang="ja-JP" altLang="en-US" sz="2000"/>
              <a:t>　組内で分担していた</a:t>
            </a:r>
          </a:p>
        </p:txBody>
      </p:sp>
      <p:sp>
        <p:nvSpPr>
          <p:cNvPr id="11" name="テキスト ボックス 10">
            <a:extLst>
              <a:ext uri="{FF2B5EF4-FFF2-40B4-BE49-F238E27FC236}">
                <a16:creationId xmlns:a16="http://schemas.microsoft.com/office/drawing/2014/main" id="{45FFC441-F262-C2FC-DA81-901B29DE615F}"/>
              </a:ext>
            </a:extLst>
          </p:cNvPr>
          <p:cNvSpPr txBox="1"/>
          <p:nvPr/>
        </p:nvSpPr>
        <p:spPr>
          <a:xfrm>
            <a:off x="5797546" y="3439067"/>
            <a:ext cx="2695575" cy="707886"/>
          </a:xfrm>
          <a:prstGeom prst="rect">
            <a:avLst/>
          </a:prstGeom>
          <a:noFill/>
        </p:spPr>
        <p:txBody>
          <a:bodyPr wrap="square">
            <a:spAutoFit/>
          </a:bodyPr>
          <a:lstStyle/>
          <a:p>
            <a:r>
              <a:rPr lang="ja-JP" altLang="en-US" sz="2000"/>
              <a:t>ベテラン中心の常昼の別組織に移管</a:t>
            </a:r>
          </a:p>
        </p:txBody>
      </p:sp>
      <p:sp>
        <p:nvSpPr>
          <p:cNvPr id="12" name="矢印: 右 11">
            <a:extLst>
              <a:ext uri="{FF2B5EF4-FFF2-40B4-BE49-F238E27FC236}">
                <a16:creationId xmlns:a16="http://schemas.microsoft.com/office/drawing/2014/main" id="{0313A255-0E98-FA5D-D9F3-7EE31036607C}"/>
              </a:ext>
            </a:extLst>
          </p:cNvPr>
          <p:cNvSpPr/>
          <p:nvPr/>
        </p:nvSpPr>
        <p:spPr>
          <a:xfrm>
            <a:off x="4689544" y="3590335"/>
            <a:ext cx="390525" cy="3333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459783F-4E2F-660F-4209-2A2F0EEB612B}"/>
              </a:ext>
            </a:extLst>
          </p:cNvPr>
          <p:cNvSpPr txBox="1"/>
          <p:nvPr/>
        </p:nvSpPr>
        <p:spPr>
          <a:xfrm>
            <a:off x="5080069" y="3426267"/>
            <a:ext cx="1171576" cy="400110"/>
          </a:xfrm>
          <a:prstGeom prst="rect">
            <a:avLst/>
          </a:prstGeom>
          <a:noFill/>
        </p:spPr>
        <p:txBody>
          <a:bodyPr wrap="square">
            <a:spAutoFit/>
          </a:bodyPr>
          <a:lstStyle/>
          <a:p>
            <a:r>
              <a:rPr lang="ja-JP" altLang="en-US" sz="2000"/>
              <a:t>（注）</a:t>
            </a:r>
          </a:p>
        </p:txBody>
      </p:sp>
      <p:sp>
        <p:nvSpPr>
          <p:cNvPr id="14" name="テキスト ボックス 13">
            <a:extLst>
              <a:ext uri="{FF2B5EF4-FFF2-40B4-BE49-F238E27FC236}">
                <a16:creationId xmlns:a16="http://schemas.microsoft.com/office/drawing/2014/main" id="{D66C688B-F64D-5740-ECC3-3935BB1CB130}"/>
              </a:ext>
            </a:extLst>
          </p:cNvPr>
          <p:cNvSpPr txBox="1"/>
          <p:nvPr/>
        </p:nvSpPr>
        <p:spPr>
          <a:xfrm>
            <a:off x="1273424" y="5453798"/>
            <a:ext cx="5860802" cy="707886"/>
          </a:xfrm>
          <a:prstGeom prst="rect">
            <a:avLst/>
          </a:prstGeom>
          <a:noFill/>
        </p:spPr>
        <p:txBody>
          <a:bodyPr wrap="square">
            <a:spAutoFit/>
          </a:bodyPr>
          <a:lstStyle/>
          <a:p>
            <a:r>
              <a:rPr lang="ja-JP" altLang="en-US" sz="2000"/>
              <a:t>（注）引退後の組長：ライン入りは難しい</a:t>
            </a:r>
            <a:endParaRPr lang="en-US" altLang="ja-JP" sz="2000"/>
          </a:p>
          <a:p>
            <a:r>
              <a:rPr lang="ja-JP" altLang="en-US" sz="2000"/>
              <a:t>　　　事務や技能指導を主に担当</a:t>
            </a:r>
          </a:p>
        </p:txBody>
      </p:sp>
      <p:cxnSp>
        <p:nvCxnSpPr>
          <p:cNvPr id="15" name="直線コネクタ 14">
            <a:extLst>
              <a:ext uri="{FF2B5EF4-FFF2-40B4-BE49-F238E27FC236}">
                <a16:creationId xmlns:a16="http://schemas.microsoft.com/office/drawing/2014/main" id="{D709ED1B-1F11-73F4-2A06-A9611882BA12}"/>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6BB93896-61FA-45D7-02FA-95308D7F048C}"/>
              </a:ext>
            </a:extLst>
          </p:cNvPr>
          <p:cNvSpPr txBox="1"/>
          <p:nvPr/>
        </p:nvSpPr>
        <p:spPr>
          <a:xfrm>
            <a:off x="582862" y="279337"/>
            <a:ext cx="2989013" cy="461665"/>
          </a:xfrm>
          <a:prstGeom prst="rect">
            <a:avLst/>
          </a:prstGeom>
          <a:noFill/>
        </p:spPr>
        <p:txBody>
          <a:bodyPr wrap="square" rtlCol="0">
            <a:spAutoFit/>
          </a:bodyPr>
          <a:lstStyle/>
          <a:p>
            <a:r>
              <a:rPr kumimoji="1" lang="ja-JP" altLang="en-US" sz="2400"/>
              <a:t>業務分担の変更</a:t>
            </a:r>
          </a:p>
        </p:txBody>
      </p:sp>
      <p:sp>
        <p:nvSpPr>
          <p:cNvPr id="18" name="テキスト ボックス 17">
            <a:extLst>
              <a:ext uri="{FF2B5EF4-FFF2-40B4-BE49-F238E27FC236}">
                <a16:creationId xmlns:a16="http://schemas.microsoft.com/office/drawing/2014/main" id="{DDCA0A51-5E60-2428-268E-6BB218ED7956}"/>
              </a:ext>
            </a:extLst>
          </p:cNvPr>
          <p:cNvSpPr txBox="1"/>
          <p:nvPr/>
        </p:nvSpPr>
        <p:spPr>
          <a:xfrm>
            <a:off x="5740752" y="1950127"/>
            <a:ext cx="2786948" cy="584775"/>
          </a:xfrm>
          <a:prstGeom prst="rect">
            <a:avLst/>
          </a:prstGeom>
          <a:noFill/>
        </p:spPr>
        <p:txBody>
          <a:bodyPr wrap="square">
            <a:spAutoFit/>
          </a:bodyPr>
          <a:lstStyle/>
          <a:p>
            <a:r>
              <a:rPr kumimoji="1" lang="ja-JP" altLang="en-US" sz="1600"/>
              <a:t>課長としてインバータ課から異動していた</a:t>
            </a:r>
            <a:endParaRPr lang="ja-JP" altLang="en-US" sz="1600"/>
          </a:p>
        </p:txBody>
      </p:sp>
    </p:spTree>
    <p:extLst>
      <p:ext uri="{BB962C8B-B14F-4D97-AF65-F5344CB8AC3E}">
        <p14:creationId xmlns:p14="http://schemas.microsoft.com/office/powerpoint/2010/main" val="96386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7D70D-147F-236B-A0FD-BA63976055F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3C98557-3E9D-71AF-DF3E-664F432A5FD9}"/>
              </a:ext>
            </a:extLst>
          </p:cNvPr>
          <p:cNvSpPr>
            <a:spLocks noGrp="1"/>
          </p:cNvSpPr>
          <p:nvPr>
            <p:ph type="sldNum" sz="quarter" idx="12"/>
          </p:nvPr>
        </p:nvSpPr>
        <p:spPr/>
        <p:txBody>
          <a:bodyPr/>
          <a:lstStyle/>
          <a:p>
            <a:fld id="{D94DA65D-BA49-41A3-8CA3-2EEE4CF4592A}" type="slidenum">
              <a:rPr kumimoji="1" lang="ja-JP" altLang="en-US" smtClean="0"/>
              <a:t>24</a:t>
            </a:fld>
            <a:endParaRPr kumimoji="1" lang="ja-JP" altLang="en-US"/>
          </a:p>
        </p:txBody>
      </p:sp>
      <p:sp>
        <p:nvSpPr>
          <p:cNvPr id="2" name="正方形/長方形 1">
            <a:extLst>
              <a:ext uri="{FF2B5EF4-FFF2-40B4-BE49-F238E27FC236}">
                <a16:creationId xmlns:a16="http://schemas.microsoft.com/office/drawing/2014/main" id="{F46A9C3A-D1D3-10D9-04E3-62F750351D89}"/>
              </a:ext>
            </a:extLst>
          </p:cNvPr>
          <p:cNvSpPr/>
          <p:nvPr/>
        </p:nvSpPr>
        <p:spPr>
          <a:xfrm>
            <a:off x="2987929" y="2408247"/>
            <a:ext cx="625417" cy="606353"/>
          </a:xfrm>
          <a:prstGeom prst="rect">
            <a:avLst/>
          </a:prstGeom>
          <a:ln w="3810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C9257485-3492-F85E-E035-D27EA6146099}"/>
              </a:ext>
            </a:extLst>
          </p:cNvPr>
          <p:cNvSpPr txBox="1"/>
          <p:nvPr/>
        </p:nvSpPr>
        <p:spPr>
          <a:xfrm>
            <a:off x="2639944" y="1935421"/>
            <a:ext cx="1729645" cy="369332"/>
          </a:xfrm>
          <a:prstGeom prst="rect">
            <a:avLst/>
          </a:prstGeom>
          <a:noFill/>
        </p:spPr>
        <p:txBody>
          <a:bodyPr wrap="square" rtlCol="0">
            <a:spAutoFit/>
          </a:bodyPr>
          <a:lstStyle/>
          <a:p>
            <a:r>
              <a:rPr kumimoji="1" lang="ja-JP" altLang="en-US" b="1"/>
              <a:t>保守作業場</a:t>
            </a:r>
            <a:endParaRPr kumimoji="1" lang="ja-JP" altLang="en-US" b="1" dirty="0"/>
          </a:p>
        </p:txBody>
      </p:sp>
      <p:grpSp>
        <p:nvGrpSpPr>
          <p:cNvPr id="5" name="グループ化 4">
            <a:extLst>
              <a:ext uri="{FF2B5EF4-FFF2-40B4-BE49-F238E27FC236}">
                <a16:creationId xmlns:a16="http://schemas.microsoft.com/office/drawing/2014/main" id="{9B2D25FA-9ACD-33E3-D62D-E7211C59F21A}"/>
              </a:ext>
            </a:extLst>
          </p:cNvPr>
          <p:cNvGrpSpPr/>
          <p:nvPr/>
        </p:nvGrpSpPr>
        <p:grpSpPr>
          <a:xfrm flipV="1">
            <a:off x="3096092" y="2660415"/>
            <a:ext cx="256401" cy="279112"/>
            <a:chOff x="6305909" y="1853501"/>
            <a:chExt cx="1052423" cy="932831"/>
          </a:xfrm>
        </p:grpSpPr>
        <p:sp>
          <p:nvSpPr>
            <p:cNvPr id="6" name="円弧 5">
              <a:extLst>
                <a:ext uri="{FF2B5EF4-FFF2-40B4-BE49-F238E27FC236}">
                  <a16:creationId xmlns:a16="http://schemas.microsoft.com/office/drawing/2014/main" id="{46A8873A-8F67-BF9D-D934-FF964095C554}"/>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6301E76C-C61E-77CF-ACB9-C39EA79E4804}"/>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36DCE425-B969-0950-BC6A-509B6F39972A}"/>
              </a:ext>
            </a:extLst>
          </p:cNvPr>
          <p:cNvSpPr txBox="1"/>
          <p:nvPr/>
        </p:nvSpPr>
        <p:spPr>
          <a:xfrm>
            <a:off x="678442" y="5756166"/>
            <a:ext cx="2596740" cy="369332"/>
          </a:xfrm>
          <a:prstGeom prst="rect">
            <a:avLst/>
          </a:prstGeom>
          <a:noFill/>
        </p:spPr>
        <p:txBody>
          <a:bodyPr wrap="square" rtlCol="0">
            <a:spAutoFit/>
          </a:bodyPr>
          <a:lstStyle/>
          <a:p>
            <a:r>
              <a:rPr kumimoji="1" lang="ja-JP" altLang="en-US" dirty="0"/>
              <a:t>表面</a:t>
            </a:r>
            <a:r>
              <a:rPr kumimoji="1" lang="ja-JP" altLang="en-US"/>
              <a:t>実装ライン</a:t>
            </a:r>
            <a:endParaRPr kumimoji="1" lang="ja-JP" altLang="en-US" dirty="0"/>
          </a:p>
        </p:txBody>
      </p:sp>
      <p:sp>
        <p:nvSpPr>
          <p:cNvPr id="9" name="正方形/長方形 8">
            <a:extLst>
              <a:ext uri="{FF2B5EF4-FFF2-40B4-BE49-F238E27FC236}">
                <a16:creationId xmlns:a16="http://schemas.microsoft.com/office/drawing/2014/main" id="{26DF6BB9-605D-EE09-49CF-3E9F77DEDF49}"/>
              </a:ext>
            </a:extLst>
          </p:cNvPr>
          <p:cNvSpPr/>
          <p:nvPr/>
        </p:nvSpPr>
        <p:spPr>
          <a:xfrm>
            <a:off x="733987" y="5457920"/>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C36249A-3EDE-7B3E-EFD7-47427D6B9645}"/>
              </a:ext>
            </a:extLst>
          </p:cNvPr>
          <p:cNvSpPr/>
          <p:nvPr/>
        </p:nvSpPr>
        <p:spPr>
          <a:xfrm>
            <a:off x="733986" y="5184736"/>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D67ECBF-389B-E034-9599-18D594C4CFD0}"/>
              </a:ext>
            </a:extLst>
          </p:cNvPr>
          <p:cNvSpPr/>
          <p:nvPr/>
        </p:nvSpPr>
        <p:spPr>
          <a:xfrm>
            <a:off x="733986" y="486142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0451F944-DD13-209C-74F2-BA72E75A5D0D}"/>
              </a:ext>
            </a:extLst>
          </p:cNvPr>
          <p:cNvSpPr/>
          <p:nvPr/>
        </p:nvSpPr>
        <p:spPr>
          <a:xfrm>
            <a:off x="733985" y="4588244"/>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EEC637E-A0FD-9791-2514-CC43C407ECCD}"/>
              </a:ext>
            </a:extLst>
          </p:cNvPr>
          <p:cNvSpPr/>
          <p:nvPr/>
        </p:nvSpPr>
        <p:spPr>
          <a:xfrm>
            <a:off x="733985" y="428999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B27EDC2-D679-6647-E32E-415250345C08}"/>
              </a:ext>
            </a:extLst>
          </p:cNvPr>
          <p:cNvSpPr/>
          <p:nvPr/>
        </p:nvSpPr>
        <p:spPr>
          <a:xfrm>
            <a:off x="733984" y="4016814"/>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13FDB273-58CF-B9E8-F329-01E0F0B63CC2}"/>
              </a:ext>
            </a:extLst>
          </p:cNvPr>
          <p:cNvSpPr/>
          <p:nvPr/>
        </p:nvSpPr>
        <p:spPr>
          <a:xfrm>
            <a:off x="733984" y="3693506"/>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3A4BF91-AAEF-E05A-3A08-4C53BA97C510}"/>
              </a:ext>
            </a:extLst>
          </p:cNvPr>
          <p:cNvSpPr/>
          <p:nvPr/>
        </p:nvSpPr>
        <p:spPr>
          <a:xfrm>
            <a:off x="733983" y="3420322"/>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C2C2E05F-000C-85F2-284F-86C09AA8F553}"/>
              </a:ext>
            </a:extLst>
          </p:cNvPr>
          <p:cNvSpPr/>
          <p:nvPr/>
        </p:nvSpPr>
        <p:spPr>
          <a:xfrm>
            <a:off x="3045598" y="3903040"/>
            <a:ext cx="465933" cy="131480"/>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3283B0D-9128-8951-D5E2-BD98812EB8A8}"/>
              </a:ext>
            </a:extLst>
          </p:cNvPr>
          <p:cNvSpPr/>
          <p:nvPr/>
        </p:nvSpPr>
        <p:spPr>
          <a:xfrm>
            <a:off x="3038833" y="3696925"/>
            <a:ext cx="472699" cy="13345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2211A4ED-2F0D-84E1-9E44-E3A13490DB7E}"/>
              </a:ext>
            </a:extLst>
          </p:cNvPr>
          <p:cNvSpPr/>
          <p:nvPr/>
        </p:nvSpPr>
        <p:spPr>
          <a:xfrm>
            <a:off x="3045599" y="4113193"/>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DA7625E-4A45-21A9-AFE1-D57E62EA388D}"/>
              </a:ext>
            </a:extLst>
          </p:cNvPr>
          <p:cNvSpPr/>
          <p:nvPr/>
        </p:nvSpPr>
        <p:spPr>
          <a:xfrm>
            <a:off x="3354570" y="4116742"/>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BF47CB1A-27D3-00CB-0FF2-FC2634ABCDAE}"/>
              </a:ext>
            </a:extLst>
          </p:cNvPr>
          <p:cNvGrpSpPr/>
          <p:nvPr/>
        </p:nvGrpSpPr>
        <p:grpSpPr>
          <a:xfrm>
            <a:off x="3120942" y="3563422"/>
            <a:ext cx="290018" cy="302650"/>
            <a:chOff x="6305909" y="1853501"/>
            <a:chExt cx="1052423" cy="932831"/>
          </a:xfrm>
        </p:grpSpPr>
        <p:sp>
          <p:nvSpPr>
            <p:cNvPr id="22" name="円弧 21">
              <a:extLst>
                <a:ext uri="{FF2B5EF4-FFF2-40B4-BE49-F238E27FC236}">
                  <a16:creationId xmlns:a16="http://schemas.microsoft.com/office/drawing/2014/main" id="{EDA7A38F-9DA6-8099-B4F5-8A75F46D8BA5}"/>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CF01CE53-2CF3-E2C4-C6C2-1B7F8E0F217D}"/>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7594B3EC-9256-4669-05EC-F9005AC7E597}"/>
              </a:ext>
            </a:extLst>
          </p:cNvPr>
          <p:cNvGrpSpPr/>
          <p:nvPr/>
        </p:nvGrpSpPr>
        <p:grpSpPr>
          <a:xfrm flipV="1">
            <a:off x="3214750" y="4112336"/>
            <a:ext cx="290018" cy="302650"/>
            <a:chOff x="6305909" y="1853501"/>
            <a:chExt cx="1052423" cy="932831"/>
          </a:xfrm>
        </p:grpSpPr>
        <p:sp>
          <p:nvSpPr>
            <p:cNvPr id="25" name="円弧 24">
              <a:extLst>
                <a:ext uri="{FF2B5EF4-FFF2-40B4-BE49-F238E27FC236}">
                  <a16:creationId xmlns:a16="http://schemas.microsoft.com/office/drawing/2014/main" id="{F4152166-937E-8775-5D7C-D3D01929B176}"/>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DC83B1D5-7469-844A-965E-3C497DFD8E6E}"/>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正方形/長方形 26">
            <a:extLst>
              <a:ext uri="{FF2B5EF4-FFF2-40B4-BE49-F238E27FC236}">
                <a16:creationId xmlns:a16="http://schemas.microsoft.com/office/drawing/2014/main" id="{A0B8D247-C73B-C3BD-4886-18AED7ABCDB0}"/>
              </a:ext>
            </a:extLst>
          </p:cNvPr>
          <p:cNvSpPr/>
          <p:nvPr/>
        </p:nvSpPr>
        <p:spPr>
          <a:xfrm>
            <a:off x="3026644" y="4849545"/>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8FD0A4CE-F37E-4126-2C4D-65F05CD4E28C}"/>
              </a:ext>
            </a:extLst>
          </p:cNvPr>
          <p:cNvSpPr/>
          <p:nvPr/>
        </p:nvSpPr>
        <p:spPr>
          <a:xfrm>
            <a:off x="3019879" y="4643430"/>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4B0ACECC-ED57-EAA0-8DCA-2EEE83E65780}"/>
              </a:ext>
            </a:extLst>
          </p:cNvPr>
          <p:cNvSpPr/>
          <p:nvPr/>
        </p:nvSpPr>
        <p:spPr>
          <a:xfrm>
            <a:off x="3335615" y="4853094"/>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85686F6-161E-ACFC-A221-0A53F5388F49}"/>
              </a:ext>
            </a:extLst>
          </p:cNvPr>
          <p:cNvSpPr/>
          <p:nvPr/>
        </p:nvSpPr>
        <p:spPr>
          <a:xfrm>
            <a:off x="3328851" y="4639510"/>
            <a:ext cx="175916" cy="121489"/>
          </a:xfrm>
          <a:prstGeom prst="rect">
            <a:avLst/>
          </a:prstGeom>
          <a:solidFill>
            <a:schemeClr val="accent4"/>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33" name="グループ化 32">
            <a:extLst>
              <a:ext uri="{FF2B5EF4-FFF2-40B4-BE49-F238E27FC236}">
                <a16:creationId xmlns:a16="http://schemas.microsoft.com/office/drawing/2014/main" id="{9034EA7F-B024-F3E8-F78C-656696C2747B}"/>
              </a:ext>
            </a:extLst>
          </p:cNvPr>
          <p:cNvGrpSpPr/>
          <p:nvPr/>
        </p:nvGrpSpPr>
        <p:grpSpPr>
          <a:xfrm>
            <a:off x="3101987" y="4509927"/>
            <a:ext cx="290018" cy="302650"/>
            <a:chOff x="6305909" y="1853501"/>
            <a:chExt cx="1052423" cy="932831"/>
          </a:xfrm>
        </p:grpSpPr>
        <p:sp>
          <p:nvSpPr>
            <p:cNvPr id="34" name="円弧 33">
              <a:extLst>
                <a:ext uri="{FF2B5EF4-FFF2-40B4-BE49-F238E27FC236}">
                  <a16:creationId xmlns:a16="http://schemas.microsoft.com/office/drawing/2014/main" id="{40961C30-8913-D6A6-9129-AF8C9BB4A86D}"/>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BF48A035-7DC8-EC16-5D1A-1CD53C1BF598}"/>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id="{610CB388-D64A-34AC-10F7-D39943230082}"/>
              </a:ext>
            </a:extLst>
          </p:cNvPr>
          <p:cNvGrpSpPr/>
          <p:nvPr/>
        </p:nvGrpSpPr>
        <p:grpSpPr>
          <a:xfrm flipV="1">
            <a:off x="3124079" y="4792810"/>
            <a:ext cx="290018" cy="302650"/>
            <a:chOff x="6305909" y="1853501"/>
            <a:chExt cx="1052423" cy="932831"/>
          </a:xfrm>
        </p:grpSpPr>
        <p:sp>
          <p:nvSpPr>
            <p:cNvPr id="37" name="円弧 36">
              <a:extLst>
                <a:ext uri="{FF2B5EF4-FFF2-40B4-BE49-F238E27FC236}">
                  <a16:creationId xmlns:a16="http://schemas.microsoft.com/office/drawing/2014/main" id="{1F38DDF6-84E6-669C-0C5D-295BD58EF7D4}"/>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C75F930F-768E-90BF-DBD8-3BF3B73EC2D7}"/>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B4C0768-54AD-AFF0-AAF9-18ED36BDDA96}"/>
              </a:ext>
            </a:extLst>
          </p:cNvPr>
          <p:cNvGrpSpPr/>
          <p:nvPr/>
        </p:nvGrpSpPr>
        <p:grpSpPr>
          <a:xfrm>
            <a:off x="2304187" y="3887999"/>
            <a:ext cx="290018" cy="302650"/>
            <a:chOff x="6305909" y="1853501"/>
            <a:chExt cx="1052423" cy="932831"/>
          </a:xfrm>
        </p:grpSpPr>
        <p:sp>
          <p:nvSpPr>
            <p:cNvPr id="40" name="円弧 39">
              <a:extLst>
                <a:ext uri="{FF2B5EF4-FFF2-40B4-BE49-F238E27FC236}">
                  <a16:creationId xmlns:a16="http://schemas.microsoft.com/office/drawing/2014/main" id="{F6E03E9F-D369-F751-EFA2-1C2448071157}"/>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944E5BF4-3468-1E64-7BDF-260B6C0EB193}"/>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BB04FF42-B67F-787B-601F-DF75EB2E6C64}"/>
              </a:ext>
            </a:extLst>
          </p:cNvPr>
          <p:cNvGrpSpPr/>
          <p:nvPr/>
        </p:nvGrpSpPr>
        <p:grpSpPr>
          <a:xfrm>
            <a:off x="1057982" y="5062080"/>
            <a:ext cx="290018" cy="302650"/>
            <a:chOff x="6305909" y="1853501"/>
            <a:chExt cx="1052423" cy="932831"/>
          </a:xfrm>
        </p:grpSpPr>
        <p:sp>
          <p:nvSpPr>
            <p:cNvPr id="43" name="円弧 42">
              <a:extLst>
                <a:ext uri="{FF2B5EF4-FFF2-40B4-BE49-F238E27FC236}">
                  <a16:creationId xmlns:a16="http://schemas.microsoft.com/office/drawing/2014/main" id="{1C836C8B-6D59-253F-1AEC-FA74B0F87CE3}"/>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AE6649B7-E7DD-5FC5-291C-1C9B91706D45}"/>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C6B9C5C7-14DF-632A-064B-F7A7E3C69DB2}"/>
              </a:ext>
            </a:extLst>
          </p:cNvPr>
          <p:cNvGrpSpPr/>
          <p:nvPr/>
        </p:nvGrpSpPr>
        <p:grpSpPr>
          <a:xfrm>
            <a:off x="2304187" y="5049394"/>
            <a:ext cx="290018" cy="302650"/>
            <a:chOff x="6305909" y="1853501"/>
            <a:chExt cx="1052423" cy="932831"/>
          </a:xfrm>
        </p:grpSpPr>
        <p:sp>
          <p:nvSpPr>
            <p:cNvPr id="46" name="円弧 45">
              <a:extLst>
                <a:ext uri="{FF2B5EF4-FFF2-40B4-BE49-F238E27FC236}">
                  <a16:creationId xmlns:a16="http://schemas.microsoft.com/office/drawing/2014/main" id="{EE45B159-D3D6-F1A8-B07E-0C2A24303F5A}"/>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id="{982A4E09-CF61-8A58-C36E-2E945801B938}"/>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47">
            <a:extLst>
              <a:ext uri="{FF2B5EF4-FFF2-40B4-BE49-F238E27FC236}">
                <a16:creationId xmlns:a16="http://schemas.microsoft.com/office/drawing/2014/main" id="{909E6484-7BBF-A5CD-90CF-0ED66554455A}"/>
              </a:ext>
            </a:extLst>
          </p:cNvPr>
          <p:cNvGrpSpPr/>
          <p:nvPr/>
        </p:nvGrpSpPr>
        <p:grpSpPr>
          <a:xfrm>
            <a:off x="1088063" y="4480161"/>
            <a:ext cx="290018" cy="302650"/>
            <a:chOff x="6305909" y="1853501"/>
            <a:chExt cx="1052423" cy="932831"/>
          </a:xfrm>
        </p:grpSpPr>
        <p:sp>
          <p:nvSpPr>
            <p:cNvPr id="49" name="円弧 48">
              <a:extLst>
                <a:ext uri="{FF2B5EF4-FFF2-40B4-BE49-F238E27FC236}">
                  <a16:creationId xmlns:a16="http://schemas.microsoft.com/office/drawing/2014/main" id="{9A7A8436-34E1-1E28-DB9D-0D136F2EC731}"/>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F52514E6-93C7-FBB7-6998-3966FCDFA165}"/>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A05588CD-5217-071E-1C16-E410E9A1D045}"/>
              </a:ext>
            </a:extLst>
          </p:cNvPr>
          <p:cNvGrpSpPr/>
          <p:nvPr/>
        </p:nvGrpSpPr>
        <p:grpSpPr>
          <a:xfrm>
            <a:off x="1842143" y="5387119"/>
            <a:ext cx="290018" cy="302650"/>
            <a:chOff x="6305909" y="1853501"/>
            <a:chExt cx="1052423" cy="932831"/>
          </a:xfrm>
        </p:grpSpPr>
        <p:sp>
          <p:nvSpPr>
            <p:cNvPr id="52" name="円弧 51">
              <a:extLst>
                <a:ext uri="{FF2B5EF4-FFF2-40B4-BE49-F238E27FC236}">
                  <a16:creationId xmlns:a16="http://schemas.microsoft.com/office/drawing/2014/main" id="{00735BF4-A5E3-A308-6916-EB6817B5D85D}"/>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B93358B7-2D82-E667-9288-67B5FE384D84}"/>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AE5AAD77-1F7D-9894-9BAD-A33B2FCDA4D8}"/>
              </a:ext>
            </a:extLst>
          </p:cNvPr>
          <p:cNvGrpSpPr/>
          <p:nvPr/>
        </p:nvGrpSpPr>
        <p:grpSpPr>
          <a:xfrm>
            <a:off x="3217086" y="2534459"/>
            <a:ext cx="290018" cy="302650"/>
            <a:chOff x="6305909" y="1853501"/>
            <a:chExt cx="1052423" cy="932831"/>
          </a:xfrm>
        </p:grpSpPr>
        <p:sp>
          <p:nvSpPr>
            <p:cNvPr id="55" name="円弧 54">
              <a:extLst>
                <a:ext uri="{FF2B5EF4-FFF2-40B4-BE49-F238E27FC236}">
                  <a16:creationId xmlns:a16="http://schemas.microsoft.com/office/drawing/2014/main" id="{C255E14B-4370-928B-7452-AD3245FBF156}"/>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6" name="楕円 55">
              <a:extLst>
                <a:ext uri="{FF2B5EF4-FFF2-40B4-BE49-F238E27FC236}">
                  <a16:creationId xmlns:a16="http://schemas.microsoft.com/office/drawing/2014/main" id="{106891CC-2A53-A309-AD0C-F19887E9398F}"/>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テキスト ボックス 56">
            <a:extLst>
              <a:ext uri="{FF2B5EF4-FFF2-40B4-BE49-F238E27FC236}">
                <a16:creationId xmlns:a16="http://schemas.microsoft.com/office/drawing/2014/main" id="{FE98CAFE-6AC9-1E0E-1DD1-9B90DBE98433}"/>
              </a:ext>
            </a:extLst>
          </p:cNvPr>
          <p:cNvSpPr txBox="1"/>
          <p:nvPr/>
        </p:nvSpPr>
        <p:spPr>
          <a:xfrm>
            <a:off x="4795896" y="3310311"/>
            <a:ext cx="1061596" cy="523220"/>
          </a:xfrm>
          <a:prstGeom prst="rect">
            <a:avLst/>
          </a:prstGeom>
          <a:noFill/>
        </p:spPr>
        <p:txBody>
          <a:bodyPr wrap="square" rtlCol="0">
            <a:spAutoFit/>
          </a:bodyPr>
          <a:lstStyle/>
          <a:p>
            <a:r>
              <a:rPr kumimoji="1" lang="ja-JP" altLang="en-US" sz="1400" dirty="0"/>
              <a:t>次世代</a:t>
            </a:r>
            <a:endParaRPr kumimoji="1" lang="en-US" altLang="ja-JP" sz="1400" dirty="0"/>
          </a:p>
          <a:p>
            <a:r>
              <a:rPr kumimoji="1" lang="ja-JP" altLang="en-US" sz="1400" dirty="0"/>
              <a:t>アンドン</a:t>
            </a:r>
          </a:p>
        </p:txBody>
      </p:sp>
      <p:sp>
        <p:nvSpPr>
          <p:cNvPr id="58" name="テキスト ボックス 57">
            <a:extLst>
              <a:ext uri="{FF2B5EF4-FFF2-40B4-BE49-F238E27FC236}">
                <a16:creationId xmlns:a16="http://schemas.microsoft.com/office/drawing/2014/main" id="{718219DC-A10B-66FC-6B75-76320938C8F8}"/>
              </a:ext>
            </a:extLst>
          </p:cNvPr>
          <p:cNvSpPr txBox="1"/>
          <p:nvPr/>
        </p:nvSpPr>
        <p:spPr>
          <a:xfrm>
            <a:off x="2905503" y="3326984"/>
            <a:ext cx="1133795" cy="307777"/>
          </a:xfrm>
          <a:prstGeom prst="rect">
            <a:avLst/>
          </a:prstGeom>
          <a:noFill/>
        </p:spPr>
        <p:txBody>
          <a:bodyPr wrap="square" rtlCol="0">
            <a:spAutoFit/>
          </a:bodyPr>
          <a:lstStyle/>
          <a:p>
            <a:r>
              <a:rPr kumimoji="1" lang="ja-JP" altLang="en-US" sz="1400" dirty="0"/>
              <a:t>検査装置</a:t>
            </a:r>
          </a:p>
        </p:txBody>
      </p:sp>
      <p:sp>
        <p:nvSpPr>
          <p:cNvPr id="59" name="正方形/長方形 58">
            <a:extLst>
              <a:ext uri="{FF2B5EF4-FFF2-40B4-BE49-F238E27FC236}">
                <a16:creationId xmlns:a16="http://schemas.microsoft.com/office/drawing/2014/main" id="{D07ACDCA-BA32-D63D-EC65-743E07D9B7F9}"/>
              </a:ext>
            </a:extLst>
          </p:cNvPr>
          <p:cNvSpPr/>
          <p:nvPr/>
        </p:nvSpPr>
        <p:spPr>
          <a:xfrm>
            <a:off x="5783726" y="5457920"/>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2F178BB9-092C-BE84-D363-8350C47F780B}"/>
              </a:ext>
            </a:extLst>
          </p:cNvPr>
          <p:cNvSpPr/>
          <p:nvPr/>
        </p:nvSpPr>
        <p:spPr>
          <a:xfrm>
            <a:off x="5783725" y="5184736"/>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EB9FC0B0-B0D2-EE4F-0E0B-C313E842F1B0}"/>
              </a:ext>
            </a:extLst>
          </p:cNvPr>
          <p:cNvSpPr/>
          <p:nvPr/>
        </p:nvSpPr>
        <p:spPr>
          <a:xfrm>
            <a:off x="5783725" y="486142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7D2BC0F1-6F76-8955-E64F-B6169A521625}"/>
              </a:ext>
            </a:extLst>
          </p:cNvPr>
          <p:cNvSpPr/>
          <p:nvPr/>
        </p:nvSpPr>
        <p:spPr>
          <a:xfrm>
            <a:off x="5783724" y="4588244"/>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3561760E-B2D2-8A11-E612-529D1828AB82}"/>
              </a:ext>
            </a:extLst>
          </p:cNvPr>
          <p:cNvSpPr/>
          <p:nvPr/>
        </p:nvSpPr>
        <p:spPr>
          <a:xfrm>
            <a:off x="5783724" y="4289998"/>
            <a:ext cx="2075893"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990B3482-834C-3398-10BB-D334526D8364}"/>
              </a:ext>
            </a:extLst>
          </p:cNvPr>
          <p:cNvSpPr/>
          <p:nvPr/>
        </p:nvSpPr>
        <p:spPr>
          <a:xfrm>
            <a:off x="5783723" y="4016814"/>
            <a:ext cx="2075893" cy="165414"/>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5BFFECB-1B8F-9597-46FA-3341FB59327F}"/>
              </a:ext>
            </a:extLst>
          </p:cNvPr>
          <p:cNvSpPr/>
          <p:nvPr/>
        </p:nvSpPr>
        <p:spPr>
          <a:xfrm>
            <a:off x="5783723" y="3693506"/>
            <a:ext cx="2075893" cy="165414"/>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3FE24BA4-0286-3770-AEA5-1B5B8E080CD3}"/>
              </a:ext>
            </a:extLst>
          </p:cNvPr>
          <p:cNvSpPr/>
          <p:nvPr/>
        </p:nvSpPr>
        <p:spPr>
          <a:xfrm>
            <a:off x="5783722" y="3420322"/>
            <a:ext cx="2075893" cy="165414"/>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762159EA-3C35-258B-7351-B6973FEA74D8}"/>
              </a:ext>
            </a:extLst>
          </p:cNvPr>
          <p:cNvGrpSpPr/>
          <p:nvPr/>
        </p:nvGrpSpPr>
        <p:grpSpPr>
          <a:xfrm>
            <a:off x="7353926" y="3887999"/>
            <a:ext cx="290018" cy="302650"/>
            <a:chOff x="6305909" y="1853501"/>
            <a:chExt cx="1052423" cy="932831"/>
          </a:xfrm>
        </p:grpSpPr>
        <p:sp>
          <p:nvSpPr>
            <p:cNvPr id="68" name="円弧 67">
              <a:extLst>
                <a:ext uri="{FF2B5EF4-FFF2-40B4-BE49-F238E27FC236}">
                  <a16:creationId xmlns:a16="http://schemas.microsoft.com/office/drawing/2014/main" id="{BCD81E6C-E041-694E-BF52-093D42BFD370}"/>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9" name="楕円 68">
              <a:extLst>
                <a:ext uri="{FF2B5EF4-FFF2-40B4-BE49-F238E27FC236}">
                  <a16:creationId xmlns:a16="http://schemas.microsoft.com/office/drawing/2014/main" id="{30621DCA-482F-D275-03AC-40CE9CB68582}"/>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DC6F985A-080A-872F-0A6F-AEC289F00055}"/>
              </a:ext>
            </a:extLst>
          </p:cNvPr>
          <p:cNvGrpSpPr/>
          <p:nvPr/>
        </p:nvGrpSpPr>
        <p:grpSpPr>
          <a:xfrm>
            <a:off x="6107721" y="5062080"/>
            <a:ext cx="290018" cy="302650"/>
            <a:chOff x="6305909" y="1853501"/>
            <a:chExt cx="1052423" cy="932831"/>
          </a:xfrm>
        </p:grpSpPr>
        <p:sp>
          <p:nvSpPr>
            <p:cNvPr id="71" name="円弧 70">
              <a:extLst>
                <a:ext uri="{FF2B5EF4-FFF2-40B4-BE49-F238E27FC236}">
                  <a16:creationId xmlns:a16="http://schemas.microsoft.com/office/drawing/2014/main" id="{7D35DB03-3B6D-C50C-8CD4-2E6E27559F77}"/>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楕円 71">
              <a:extLst>
                <a:ext uri="{FF2B5EF4-FFF2-40B4-BE49-F238E27FC236}">
                  <a16:creationId xmlns:a16="http://schemas.microsoft.com/office/drawing/2014/main" id="{944B0E31-0BD0-8753-EFD6-130BCF1410FF}"/>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3" name="グループ化 72">
            <a:extLst>
              <a:ext uri="{FF2B5EF4-FFF2-40B4-BE49-F238E27FC236}">
                <a16:creationId xmlns:a16="http://schemas.microsoft.com/office/drawing/2014/main" id="{FC456ECE-34CD-06B0-6E86-D84B9DF0ECB1}"/>
              </a:ext>
            </a:extLst>
          </p:cNvPr>
          <p:cNvGrpSpPr/>
          <p:nvPr/>
        </p:nvGrpSpPr>
        <p:grpSpPr>
          <a:xfrm>
            <a:off x="7353926" y="5049394"/>
            <a:ext cx="290018" cy="302650"/>
            <a:chOff x="6305909" y="1853501"/>
            <a:chExt cx="1052423" cy="932831"/>
          </a:xfrm>
        </p:grpSpPr>
        <p:sp>
          <p:nvSpPr>
            <p:cNvPr id="74" name="円弧 73">
              <a:extLst>
                <a:ext uri="{FF2B5EF4-FFF2-40B4-BE49-F238E27FC236}">
                  <a16:creationId xmlns:a16="http://schemas.microsoft.com/office/drawing/2014/main" id="{84BDEC93-9520-1AA7-9717-B6F8875F05D2}"/>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id="{78F19AE9-6455-8871-53AA-E6A51CE08462}"/>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AB9DE593-4F77-285F-59C4-A803012B824C}"/>
              </a:ext>
            </a:extLst>
          </p:cNvPr>
          <p:cNvGrpSpPr/>
          <p:nvPr/>
        </p:nvGrpSpPr>
        <p:grpSpPr>
          <a:xfrm>
            <a:off x="6137802" y="4480161"/>
            <a:ext cx="290018" cy="302650"/>
            <a:chOff x="6305909" y="1853501"/>
            <a:chExt cx="1052423" cy="932831"/>
          </a:xfrm>
        </p:grpSpPr>
        <p:sp>
          <p:nvSpPr>
            <p:cNvPr id="77" name="円弧 76">
              <a:extLst>
                <a:ext uri="{FF2B5EF4-FFF2-40B4-BE49-F238E27FC236}">
                  <a16:creationId xmlns:a16="http://schemas.microsoft.com/office/drawing/2014/main" id="{0638B4CD-A690-A142-64FF-9D0CCAB037B7}"/>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78BF893E-47BF-92AA-9995-95A4D4674ACD}"/>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9" name="グループ化 78">
            <a:extLst>
              <a:ext uri="{FF2B5EF4-FFF2-40B4-BE49-F238E27FC236}">
                <a16:creationId xmlns:a16="http://schemas.microsoft.com/office/drawing/2014/main" id="{E88E967A-D953-3FC2-153C-0E07B40E2899}"/>
              </a:ext>
            </a:extLst>
          </p:cNvPr>
          <p:cNvGrpSpPr/>
          <p:nvPr/>
        </p:nvGrpSpPr>
        <p:grpSpPr>
          <a:xfrm>
            <a:off x="6891882" y="5387119"/>
            <a:ext cx="290018" cy="302650"/>
            <a:chOff x="6305909" y="1853501"/>
            <a:chExt cx="1052423" cy="932831"/>
          </a:xfrm>
        </p:grpSpPr>
        <p:sp>
          <p:nvSpPr>
            <p:cNvPr id="80" name="円弧 79">
              <a:extLst>
                <a:ext uri="{FF2B5EF4-FFF2-40B4-BE49-F238E27FC236}">
                  <a16:creationId xmlns:a16="http://schemas.microsoft.com/office/drawing/2014/main" id="{ABE7CE62-C9C5-43C3-DBB4-5B07EDF02F59}"/>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53878A58-B1FF-721C-9AE3-74FFB5B8B03B}"/>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2" name="正方形/長方形 81">
            <a:extLst>
              <a:ext uri="{FF2B5EF4-FFF2-40B4-BE49-F238E27FC236}">
                <a16:creationId xmlns:a16="http://schemas.microsoft.com/office/drawing/2014/main" id="{B71701F2-D757-C1DD-9FF1-04CE8415DD47}"/>
              </a:ext>
            </a:extLst>
          </p:cNvPr>
          <p:cNvSpPr/>
          <p:nvPr/>
        </p:nvSpPr>
        <p:spPr>
          <a:xfrm>
            <a:off x="7932795" y="3420322"/>
            <a:ext cx="472699" cy="165413"/>
          </a:xfrm>
          <a:prstGeom prst="rect">
            <a:avLst/>
          </a:prstGeom>
          <a:solidFill>
            <a:schemeClr val="bg1">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B0F690AD-985F-B60C-E5D1-D0DE0CA81FC3}"/>
              </a:ext>
            </a:extLst>
          </p:cNvPr>
          <p:cNvSpPr/>
          <p:nvPr/>
        </p:nvSpPr>
        <p:spPr>
          <a:xfrm>
            <a:off x="7932795" y="3693506"/>
            <a:ext cx="472699" cy="165413"/>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4" name="正方形/長方形 83">
            <a:extLst>
              <a:ext uri="{FF2B5EF4-FFF2-40B4-BE49-F238E27FC236}">
                <a16:creationId xmlns:a16="http://schemas.microsoft.com/office/drawing/2014/main" id="{662D45EF-AFEE-C60C-178B-23486F2177F8}"/>
              </a:ext>
            </a:extLst>
          </p:cNvPr>
          <p:cNvSpPr/>
          <p:nvPr/>
        </p:nvSpPr>
        <p:spPr>
          <a:xfrm>
            <a:off x="7914085" y="4003722"/>
            <a:ext cx="472699" cy="165413"/>
          </a:xfrm>
          <a:prstGeom prst="rect">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5" name="正方形/長方形 84">
            <a:extLst>
              <a:ext uri="{FF2B5EF4-FFF2-40B4-BE49-F238E27FC236}">
                <a16:creationId xmlns:a16="http://schemas.microsoft.com/office/drawing/2014/main" id="{0225E0C4-A1C3-7EC6-3FCF-3EB4EB6FBAD0}"/>
              </a:ext>
            </a:extLst>
          </p:cNvPr>
          <p:cNvSpPr/>
          <p:nvPr/>
        </p:nvSpPr>
        <p:spPr>
          <a:xfrm>
            <a:off x="7914085" y="4276906"/>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6" name="正方形/長方形 85">
            <a:extLst>
              <a:ext uri="{FF2B5EF4-FFF2-40B4-BE49-F238E27FC236}">
                <a16:creationId xmlns:a16="http://schemas.microsoft.com/office/drawing/2014/main" id="{6BDF7977-A785-6B5D-C461-8351A654C897}"/>
              </a:ext>
            </a:extLst>
          </p:cNvPr>
          <p:cNvSpPr/>
          <p:nvPr/>
        </p:nvSpPr>
        <p:spPr>
          <a:xfrm>
            <a:off x="7932795" y="4590886"/>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630BCF3E-4E37-8A1A-C128-9D5E4AE4279A}"/>
              </a:ext>
            </a:extLst>
          </p:cNvPr>
          <p:cNvSpPr/>
          <p:nvPr/>
        </p:nvSpPr>
        <p:spPr>
          <a:xfrm>
            <a:off x="7932795" y="4864070"/>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26F709EE-DB6B-5941-0094-3765A8877F58}"/>
              </a:ext>
            </a:extLst>
          </p:cNvPr>
          <p:cNvSpPr/>
          <p:nvPr/>
        </p:nvSpPr>
        <p:spPr>
          <a:xfrm>
            <a:off x="7914085" y="5174286"/>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D6DBBF68-6027-A886-959E-DEB55DC8275D}"/>
              </a:ext>
            </a:extLst>
          </p:cNvPr>
          <p:cNvSpPr/>
          <p:nvPr/>
        </p:nvSpPr>
        <p:spPr>
          <a:xfrm>
            <a:off x="7914085" y="5447470"/>
            <a:ext cx="472699" cy="165413"/>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C38B3CA6-A764-5CFF-DE88-6A585DF91FC7}"/>
              </a:ext>
            </a:extLst>
          </p:cNvPr>
          <p:cNvSpPr/>
          <p:nvPr/>
        </p:nvSpPr>
        <p:spPr>
          <a:xfrm>
            <a:off x="5973682" y="1465832"/>
            <a:ext cx="625417" cy="606353"/>
          </a:xfrm>
          <a:prstGeom prst="rect">
            <a:avLst/>
          </a:prstGeom>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09A53C65-8643-0265-B917-1EC64AB66A30}"/>
              </a:ext>
            </a:extLst>
          </p:cNvPr>
          <p:cNvSpPr txBox="1"/>
          <p:nvPr/>
        </p:nvSpPr>
        <p:spPr>
          <a:xfrm>
            <a:off x="5709557" y="2307041"/>
            <a:ext cx="3140823" cy="646331"/>
          </a:xfrm>
          <a:prstGeom prst="rect">
            <a:avLst/>
          </a:prstGeom>
          <a:noFill/>
        </p:spPr>
        <p:txBody>
          <a:bodyPr wrap="square" rtlCol="0">
            <a:spAutoFit/>
          </a:bodyPr>
          <a:lstStyle/>
          <a:p>
            <a:r>
              <a:rPr kumimoji="1" lang="ja-JP" altLang="en-US" dirty="0"/>
              <a:t>保守作業場は別組</a:t>
            </a:r>
            <a:endParaRPr kumimoji="1" lang="en-US" altLang="ja-JP" dirty="0"/>
          </a:p>
          <a:p>
            <a:r>
              <a:rPr kumimoji="1" lang="ja-JP" altLang="en-US" dirty="0"/>
              <a:t>（常昼）に移管</a:t>
            </a:r>
          </a:p>
        </p:txBody>
      </p:sp>
      <p:grpSp>
        <p:nvGrpSpPr>
          <p:cNvPr id="92" name="グループ化 91">
            <a:extLst>
              <a:ext uri="{FF2B5EF4-FFF2-40B4-BE49-F238E27FC236}">
                <a16:creationId xmlns:a16="http://schemas.microsoft.com/office/drawing/2014/main" id="{E72F5D34-3BE6-056C-BFE6-A7B68C1B0546}"/>
              </a:ext>
            </a:extLst>
          </p:cNvPr>
          <p:cNvGrpSpPr/>
          <p:nvPr/>
        </p:nvGrpSpPr>
        <p:grpSpPr>
          <a:xfrm flipV="1">
            <a:off x="6081845" y="1692120"/>
            <a:ext cx="256401" cy="279112"/>
            <a:chOff x="6305909" y="1853501"/>
            <a:chExt cx="1052423" cy="932831"/>
          </a:xfrm>
        </p:grpSpPr>
        <p:sp>
          <p:nvSpPr>
            <p:cNvPr id="93" name="円弧 92">
              <a:extLst>
                <a:ext uri="{FF2B5EF4-FFF2-40B4-BE49-F238E27FC236}">
                  <a16:creationId xmlns:a16="http://schemas.microsoft.com/office/drawing/2014/main" id="{9EF7ABD3-8A0A-D67D-B988-67F3A68ADF0B}"/>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楕円 93">
              <a:extLst>
                <a:ext uri="{FF2B5EF4-FFF2-40B4-BE49-F238E27FC236}">
                  <a16:creationId xmlns:a16="http://schemas.microsoft.com/office/drawing/2014/main" id="{AFECBF2A-CFAC-4DB1-EBB3-ABE8F3B348B0}"/>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a:extLst>
              <a:ext uri="{FF2B5EF4-FFF2-40B4-BE49-F238E27FC236}">
                <a16:creationId xmlns:a16="http://schemas.microsoft.com/office/drawing/2014/main" id="{1D48A2E9-3FC3-2AB7-26AA-C9941CA18AD4}"/>
              </a:ext>
            </a:extLst>
          </p:cNvPr>
          <p:cNvGrpSpPr/>
          <p:nvPr/>
        </p:nvGrpSpPr>
        <p:grpSpPr>
          <a:xfrm>
            <a:off x="6202839" y="1566164"/>
            <a:ext cx="290018" cy="302650"/>
            <a:chOff x="6305909" y="1853501"/>
            <a:chExt cx="1052423" cy="932831"/>
          </a:xfrm>
        </p:grpSpPr>
        <p:sp>
          <p:nvSpPr>
            <p:cNvPr id="96" name="円弧 95">
              <a:extLst>
                <a:ext uri="{FF2B5EF4-FFF2-40B4-BE49-F238E27FC236}">
                  <a16:creationId xmlns:a16="http://schemas.microsoft.com/office/drawing/2014/main" id="{2856542F-96D8-8BA0-6108-898846CF1BCD}"/>
                </a:ext>
              </a:extLst>
            </p:cNvPr>
            <p:cNvSpPr/>
            <p:nvPr/>
          </p:nvSpPr>
          <p:spPr>
            <a:xfrm>
              <a:off x="6305909" y="1853501"/>
              <a:ext cx="1052423" cy="932831"/>
            </a:xfrm>
            <a:prstGeom prst="arc">
              <a:avLst>
                <a:gd name="adj1" fmla="val 13004338"/>
                <a:gd name="adj2" fmla="val 193878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7" name="楕円 96">
              <a:extLst>
                <a:ext uri="{FF2B5EF4-FFF2-40B4-BE49-F238E27FC236}">
                  <a16:creationId xmlns:a16="http://schemas.microsoft.com/office/drawing/2014/main" id="{933C4DA8-3A2C-81AC-C4AF-223157DD5CF9}"/>
                </a:ext>
              </a:extLst>
            </p:cNvPr>
            <p:cNvSpPr/>
            <p:nvPr/>
          </p:nvSpPr>
          <p:spPr>
            <a:xfrm>
              <a:off x="6698410" y="1865171"/>
              <a:ext cx="267419" cy="25243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8" name="正方形/長方形 97">
            <a:extLst>
              <a:ext uri="{FF2B5EF4-FFF2-40B4-BE49-F238E27FC236}">
                <a16:creationId xmlns:a16="http://schemas.microsoft.com/office/drawing/2014/main" id="{F18AD30E-E5A4-1571-D6F2-042622BC9FA4}"/>
              </a:ext>
            </a:extLst>
          </p:cNvPr>
          <p:cNvSpPr/>
          <p:nvPr/>
        </p:nvSpPr>
        <p:spPr>
          <a:xfrm>
            <a:off x="5331411" y="1278267"/>
            <a:ext cx="3387288" cy="95974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矢印: 右 98">
            <a:extLst>
              <a:ext uri="{FF2B5EF4-FFF2-40B4-BE49-F238E27FC236}">
                <a16:creationId xmlns:a16="http://schemas.microsoft.com/office/drawing/2014/main" id="{599846CB-67FE-C327-3A8A-592CB093E721}"/>
              </a:ext>
            </a:extLst>
          </p:cNvPr>
          <p:cNvSpPr/>
          <p:nvPr/>
        </p:nvSpPr>
        <p:spPr>
          <a:xfrm>
            <a:off x="4491598" y="4289998"/>
            <a:ext cx="304297" cy="50908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id="{A1B24630-3D00-0799-65E3-187119B3FA45}"/>
              </a:ext>
            </a:extLst>
          </p:cNvPr>
          <p:cNvSpPr txBox="1"/>
          <p:nvPr/>
        </p:nvSpPr>
        <p:spPr>
          <a:xfrm>
            <a:off x="5709557" y="5746635"/>
            <a:ext cx="3434443" cy="369332"/>
          </a:xfrm>
          <a:prstGeom prst="rect">
            <a:avLst/>
          </a:prstGeom>
          <a:noFill/>
        </p:spPr>
        <p:txBody>
          <a:bodyPr wrap="square" rtlCol="0">
            <a:spAutoFit/>
          </a:bodyPr>
          <a:lstStyle/>
          <a:p>
            <a:r>
              <a:rPr kumimoji="1" lang="ja-JP" altLang="en-US" dirty="0"/>
              <a:t>表面実装＋検査ライン（新）</a:t>
            </a:r>
          </a:p>
        </p:txBody>
      </p:sp>
      <p:sp>
        <p:nvSpPr>
          <p:cNvPr id="101" name="正方形/長方形 100">
            <a:extLst>
              <a:ext uri="{FF2B5EF4-FFF2-40B4-BE49-F238E27FC236}">
                <a16:creationId xmlns:a16="http://schemas.microsoft.com/office/drawing/2014/main" id="{D55F5C05-2B59-68C4-DC98-FCA47BB3050A}"/>
              </a:ext>
            </a:extLst>
          </p:cNvPr>
          <p:cNvSpPr/>
          <p:nvPr/>
        </p:nvSpPr>
        <p:spPr>
          <a:xfrm>
            <a:off x="5649997" y="3517654"/>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18494688-AF21-8076-8298-2FBCBD3D3E0A}"/>
              </a:ext>
            </a:extLst>
          </p:cNvPr>
          <p:cNvSpPr/>
          <p:nvPr/>
        </p:nvSpPr>
        <p:spPr>
          <a:xfrm>
            <a:off x="5661898" y="4091278"/>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3C8AFC0D-614C-668D-9EF8-B16C4034CCF7}"/>
              </a:ext>
            </a:extLst>
          </p:cNvPr>
          <p:cNvSpPr/>
          <p:nvPr/>
        </p:nvSpPr>
        <p:spPr>
          <a:xfrm>
            <a:off x="5658113" y="4658940"/>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6E83A334-BE72-98AE-B621-ED0A91FD1F24}"/>
              </a:ext>
            </a:extLst>
          </p:cNvPr>
          <p:cNvSpPr/>
          <p:nvPr/>
        </p:nvSpPr>
        <p:spPr>
          <a:xfrm>
            <a:off x="5670014" y="5232564"/>
            <a:ext cx="51444" cy="2585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 name="直線コネクタ 108">
            <a:extLst>
              <a:ext uri="{FF2B5EF4-FFF2-40B4-BE49-F238E27FC236}">
                <a16:creationId xmlns:a16="http://schemas.microsoft.com/office/drawing/2014/main" id="{0655F2F7-862A-AA6F-64D1-6511A2BA9CFB}"/>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90FC7D7D-CB8C-3D15-B73D-19F223F07331}"/>
              </a:ext>
            </a:extLst>
          </p:cNvPr>
          <p:cNvSpPr txBox="1"/>
          <p:nvPr/>
        </p:nvSpPr>
        <p:spPr>
          <a:xfrm>
            <a:off x="412796" y="279504"/>
            <a:ext cx="4900021" cy="461665"/>
          </a:xfrm>
          <a:prstGeom prst="rect">
            <a:avLst/>
          </a:prstGeom>
          <a:noFill/>
        </p:spPr>
        <p:txBody>
          <a:bodyPr wrap="square" rtlCol="0">
            <a:spAutoFit/>
          </a:bodyPr>
          <a:lstStyle/>
          <a:p>
            <a:r>
              <a:rPr kumimoji="1" lang="ja-JP" altLang="en-US" sz="2400"/>
              <a:t>業務分担の変更</a:t>
            </a:r>
          </a:p>
        </p:txBody>
      </p:sp>
      <p:sp>
        <p:nvSpPr>
          <p:cNvPr id="114" name="正方形/長方形 113">
            <a:extLst>
              <a:ext uri="{FF2B5EF4-FFF2-40B4-BE49-F238E27FC236}">
                <a16:creationId xmlns:a16="http://schemas.microsoft.com/office/drawing/2014/main" id="{F3E3A664-3202-17C3-60DB-49029CE80B96}"/>
              </a:ext>
            </a:extLst>
          </p:cNvPr>
          <p:cNvSpPr/>
          <p:nvPr/>
        </p:nvSpPr>
        <p:spPr>
          <a:xfrm>
            <a:off x="2862807" y="5475006"/>
            <a:ext cx="472699" cy="165414"/>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0C1E67EF-BD93-0834-3021-2418EBC8AD68}"/>
              </a:ext>
            </a:extLst>
          </p:cNvPr>
          <p:cNvSpPr/>
          <p:nvPr/>
        </p:nvSpPr>
        <p:spPr>
          <a:xfrm>
            <a:off x="2866057" y="5178959"/>
            <a:ext cx="472699" cy="133452"/>
          </a:xfrm>
          <a:prstGeom prst="rect">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9584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ppt_x"/>
                                          </p:val>
                                        </p:tav>
                                        <p:tav tm="100000">
                                          <p:val>
                                            <p:strVal val="#ppt_x"/>
                                          </p:val>
                                        </p:tav>
                                      </p:tavLst>
                                    </p:anim>
                                    <p:anim calcmode="lin" valueType="num">
                                      <p:cBhvr additive="base">
                                        <p:cTn id="8" dur="5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0" grpId="0" animBg="1"/>
      <p:bldP spid="91" grpId="0"/>
      <p:bldP spid="9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50AC3EE-4565-2A2E-0AF1-8EC3CFA66D1F}"/>
              </a:ext>
            </a:extLst>
          </p:cNvPr>
          <p:cNvSpPr>
            <a:spLocks noGrp="1"/>
          </p:cNvSpPr>
          <p:nvPr>
            <p:ph type="sldNum" sz="quarter" idx="12"/>
          </p:nvPr>
        </p:nvSpPr>
        <p:spPr/>
        <p:txBody>
          <a:bodyPr/>
          <a:lstStyle/>
          <a:p>
            <a:fld id="{D94DA65D-BA49-41A3-8CA3-2EEE4CF4592A}" type="slidenum">
              <a:rPr kumimoji="1" lang="ja-JP" altLang="en-US" smtClean="0"/>
              <a:t>25</a:t>
            </a:fld>
            <a:endParaRPr kumimoji="1" lang="ja-JP" altLang="en-US"/>
          </a:p>
        </p:txBody>
      </p:sp>
      <p:sp>
        <p:nvSpPr>
          <p:cNvPr id="5" name="テキスト ボックス 4">
            <a:extLst>
              <a:ext uri="{FF2B5EF4-FFF2-40B4-BE49-F238E27FC236}">
                <a16:creationId xmlns:a16="http://schemas.microsoft.com/office/drawing/2014/main" id="{EF28AA13-4D79-46EA-434C-7B17CAD513F2}"/>
              </a:ext>
            </a:extLst>
          </p:cNvPr>
          <p:cNvSpPr txBox="1"/>
          <p:nvPr/>
        </p:nvSpPr>
        <p:spPr>
          <a:xfrm>
            <a:off x="572851" y="1354830"/>
            <a:ext cx="7942499" cy="1200329"/>
          </a:xfrm>
          <a:prstGeom prst="rect">
            <a:avLst/>
          </a:prstGeom>
          <a:noFill/>
        </p:spPr>
        <p:txBody>
          <a:bodyPr wrap="square">
            <a:spAutoFit/>
          </a:bodyPr>
          <a:lstStyle/>
          <a:p>
            <a:r>
              <a:rPr lang="ja-JP" altLang="en-US" sz="2400"/>
              <a:t>組内のチーム編成を、設備種類別（印刷、実装、検査）からレーン別に再編し、レーン内連携で朝の立ち上がり時間を短縮</a:t>
            </a:r>
            <a:endParaRPr lang="en-US" altLang="ja-JP" sz="2400"/>
          </a:p>
        </p:txBody>
      </p:sp>
      <p:cxnSp>
        <p:nvCxnSpPr>
          <p:cNvPr id="6" name="直線コネクタ 5">
            <a:extLst>
              <a:ext uri="{FF2B5EF4-FFF2-40B4-BE49-F238E27FC236}">
                <a16:creationId xmlns:a16="http://schemas.microsoft.com/office/drawing/2014/main" id="{3BCFC3B0-408F-E633-1454-963A5E0B3A28}"/>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79F1CA7-55BE-3538-0EFF-8A78714AC5C5}"/>
              </a:ext>
            </a:extLst>
          </p:cNvPr>
          <p:cNvSpPr txBox="1"/>
          <p:nvPr/>
        </p:nvSpPr>
        <p:spPr>
          <a:xfrm>
            <a:off x="639525" y="2716978"/>
            <a:ext cx="7656749" cy="461665"/>
          </a:xfrm>
          <a:prstGeom prst="rect">
            <a:avLst/>
          </a:prstGeom>
          <a:noFill/>
        </p:spPr>
        <p:txBody>
          <a:bodyPr wrap="square">
            <a:spAutoFit/>
          </a:bodyPr>
          <a:lstStyle/>
          <a:p>
            <a:r>
              <a:rPr lang="ja-JP" altLang="en-US" sz="2400"/>
              <a:t>立ち上げ、立ち下げ、段替は標準作業化</a:t>
            </a:r>
            <a:endParaRPr lang="en-US" altLang="ja-JP" sz="2400"/>
          </a:p>
        </p:txBody>
      </p:sp>
      <p:sp>
        <p:nvSpPr>
          <p:cNvPr id="8" name="テキスト ボックス 7">
            <a:extLst>
              <a:ext uri="{FF2B5EF4-FFF2-40B4-BE49-F238E27FC236}">
                <a16:creationId xmlns:a16="http://schemas.microsoft.com/office/drawing/2014/main" id="{61454B49-3397-CF8C-BB55-D770CD5F56E4}"/>
              </a:ext>
            </a:extLst>
          </p:cNvPr>
          <p:cNvSpPr txBox="1"/>
          <p:nvPr/>
        </p:nvSpPr>
        <p:spPr>
          <a:xfrm>
            <a:off x="582862" y="279337"/>
            <a:ext cx="4874963" cy="461665"/>
          </a:xfrm>
          <a:prstGeom prst="rect">
            <a:avLst/>
          </a:prstGeom>
          <a:noFill/>
        </p:spPr>
        <p:txBody>
          <a:bodyPr wrap="square" rtlCol="0">
            <a:spAutoFit/>
          </a:bodyPr>
          <a:lstStyle/>
          <a:p>
            <a:r>
              <a:rPr kumimoji="1" lang="ja-JP" altLang="en-US" sz="2400"/>
              <a:t>現場の作業者の改善参画</a:t>
            </a:r>
          </a:p>
        </p:txBody>
      </p:sp>
      <p:grpSp>
        <p:nvGrpSpPr>
          <p:cNvPr id="96" name="グループ化 95">
            <a:extLst>
              <a:ext uri="{FF2B5EF4-FFF2-40B4-BE49-F238E27FC236}">
                <a16:creationId xmlns:a16="http://schemas.microsoft.com/office/drawing/2014/main" id="{72B59107-0B17-2037-A437-78D7ABC5387F}"/>
              </a:ext>
            </a:extLst>
          </p:cNvPr>
          <p:cNvGrpSpPr/>
          <p:nvPr/>
        </p:nvGrpSpPr>
        <p:grpSpPr>
          <a:xfrm>
            <a:off x="4174849" y="3734137"/>
            <a:ext cx="1399913" cy="1280434"/>
            <a:chOff x="2522109" y="3835831"/>
            <a:chExt cx="1580061" cy="1399126"/>
          </a:xfrm>
        </p:grpSpPr>
        <p:grpSp>
          <p:nvGrpSpPr>
            <p:cNvPr id="46" name="グループ化 45">
              <a:extLst>
                <a:ext uri="{FF2B5EF4-FFF2-40B4-BE49-F238E27FC236}">
                  <a16:creationId xmlns:a16="http://schemas.microsoft.com/office/drawing/2014/main" id="{308E6E7A-5F10-E999-2C32-CDA3FCE2D029}"/>
                </a:ext>
              </a:extLst>
            </p:cNvPr>
            <p:cNvGrpSpPr/>
            <p:nvPr/>
          </p:nvGrpSpPr>
          <p:grpSpPr>
            <a:xfrm>
              <a:off x="2522109" y="4542406"/>
              <a:ext cx="1580061" cy="692551"/>
              <a:chOff x="2275071" y="4645187"/>
              <a:chExt cx="1634129" cy="740176"/>
            </a:xfrm>
          </p:grpSpPr>
          <p:pic>
            <p:nvPicPr>
              <p:cNvPr id="71" name="図 70">
                <a:extLst>
                  <a:ext uri="{FF2B5EF4-FFF2-40B4-BE49-F238E27FC236}">
                    <a16:creationId xmlns:a16="http://schemas.microsoft.com/office/drawing/2014/main" id="{687DB94E-A009-76AE-7389-9A7FA2C27F3B}"/>
                  </a:ext>
                </a:extLst>
              </p:cNvPr>
              <p:cNvPicPr>
                <a:picLocks noChangeAspect="1"/>
              </p:cNvPicPr>
              <p:nvPr/>
            </p:nvPicPr>
            <p:blipFill>
              <a:blip r:embed="rId2"/>
              <a:stretch>
                <a:fillRect/>
              </a:stretch>
            </p:blipFill>
            <p:spPr>
              <a:xfrm>
                <a:off x="2275071" y="4723569"/>
                <a:ext cx="1634129" cy="661794"/>
              </a:xfrm>
              <a:prstGeom prst="rect">
                <a:avLst/>
              </a:prstGeom>
            </p:spPr>
          </p:pic>
          <p:sp>
            <p:nvSpPr>
              <p:cNvPr id="72" name="楕円 71">
                <a:extLst>
                  <a:ext uri="{FF2B5EF4-FFF2-40B4-BE49-F238E27FC236}">
                    <a16:creationId xmlns:a16="http://schemas.microsoft.com/office/drawing/2014/main" id="{E29CC189-079D-36E4-5677-4D09F6CE9494}"/>
                  </a:ext>
                </a:extLst>
              </p:cNvPr>
              <p:cNvSpPr/>
              <p:nvPr/>
            </p:nvSpPr>
            <p:spPr>
              <a:xfrm>
                <a:off x="2798137" y="4703576"/>
                <a:ext cx="139054" cy="866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id="{9C26971F-E01F-DAC4-1436-487031537FFA}"/>
                  </a:ext>
                </a:extLst>
              </p:cNvPr>
              <p:cNvSpPr/>
              <p:nvPr/>
            </p:nvSpPr>
            <p:spPr>
              <a:xfrm>
                <a:off x="2891014" y="4645187"/>
                <a:ext cx="201954" cy="184980"/>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5" name="フリーフォーム: 図形 94">
              <a:extLst>
                <a:ext uri="{FF2B5EF4-FFF2-40B4-BE49-F238E27FC236}">
                  <a16:creationId xmlns:a16="http://schemas.microsoft.com/office/drawing/2014/main" id="{51E2FB07-C0E5-43CD-5FB1-7ABB4D0B6710}"/>
                </a:ext>
              </a:extLst>
            </p:cNvPr>
            <p:cNvSpPr/>
            <p:nvPr/>
          </p:nvSpPr>
          <p:spPr>
            <a:xfrm>
              <a:off x="3000923" y="4130581"/>
              <a:ext cx="139241" cy="521645"/>
            </a:xfrm>
            <a:custGeom>
              <a:avLst/>
              <a:gdLst>
                <a:gd name="connsiteX0" fmla="*/ 0 w 112594"/>
                <a:gd name="connsiteY0" fmla="*/ 0 h 477672"/>
                <a:gd name="connsiteX1" fmla="*/ 13648 w 112594"/>
                <a:gd name="connsiteY1" fmla="*/ 126242 h 477672"/>
                <a:gd name="connsiteX2" fmla="*/ 30708 w 112594"/>
                <a:gd name="connsiteY2" fmla="*/ 61415 h 477672"/>
                <a:gd name="connsiteX3" fmla="*/ 81887 w 112594"/>
                <a:gd name="connsiteY3" fmla="*/ 252484 h 477672"/>
                <a:gd name="connsiteX4" fmla="*/ 51180 w 112594"/>
                <a:gd name="connsiteY4" fmla="*/ 313899 h 477672"/>
                <a:gd name="connsiteX5" fmla="*/ 81887 w 112594"/>
                <a:gd name="connsiteY5" fmla="*/ 477672 h 477672"/>
                <a:gd name="connsiteX6" fmla="*/ 98947 w 112594"/>
                <a:gd name="connsiteY6" fmla="*/ 446964 h 477672"/>
                <a:gd name="connsiteX7" fmla="*/ 98947 w 112594"/>
                <a:gd name="connsiteY7" fmla="*/ 446964 h 477672"/>
                <a:gd name="connsiteX8" fmla="*/ 112594 w 112594"/>
                <a:gd name="connsiteY8" fmla="*/ 440140 h 477672"/>
                <a:gd name="connsiteX0" fmla="*/ 0 w 133065"/>
                <a:gd name="connsiteY0" fmla="*/ 0 h 494803"/>
                <a:gd name="connsiteX1" fmla="*/ 13648 w 133065"/>
                <a:gd name="connsiteY1" fmla="*/ 126242 h 494803"/>
                <a:gd name="connsiteX2" fmla="*/ 30708 w 133065"/>
                <a:gd name="connsiteY2" fmla="*/ 61415 h 494803"/>
                <a:gd name="connsiteX3" fmla="*/ 81887 w 133065"/>
                <a:gd name="connsiteY3" fmla="*/ 252484 h 494803"/>
                <a:gd name="connsiteX4" fmla="*/ 51180 w 133065"/>
                <a:gd name="connsiteY4" fmla="*/ 313899 h 494803"/>
                <a:gd name="connsiteX5" fmla="*/ 81887 w 133065"/>
                <a:gd name="connsiteY5" fmla="*/ 477672 h 494803"/>
                <a:gd name="connsiteX6" fmla="*/ 98947 w 133065"/>
                <a:gd name="connsiteY6" fmla="*/ 446964 h 494803"/>
                <a:gd name="connsiteX7" fmla="*/ 98947 w 133065"/>
                <a:gd name="connsiteY7" fmla="*/ 446964 h 494803"/>
                <a:gd name="connsiteX8" fmla="*/ 133065 w 133065"/>
                <a:gd name="connsiteY8" fmla="*/ 494731 h 494803"/>
                <a:gd name="connsiteX0" fmla="*/ 0 w 133065"/>
                <a:gd name="connsiteY0" fmla="*/ 0 h 494803"/>
                <a:gd name="connsiteX1" fmla="*/ 13648 w 133065"/>
                <a:gd name="connsiteY1" fmla="*/ 126242 h 494803"/>
                <a:gd name="connsiteX2" fmla="*/ 40944 w 133065"/>
                <a:gd name="connsiteY2" fmla="*/ 3412 h 494803"/>
                <a:gd name="connsiteX3" fmla="*/ 81887 w 133065"/>
                <a:gd name="connsiteY3" fmla="*/ 252484 h 494803"/>
                <a:gd name="connsiteX4" fmla="*/ 51180 w 133065"/>
                <a:gd name="connsiteY4" fmla="*/ 313899 h 494803"/>
                <a:gd name="connsiteX5" fmla="*/ 81887 w 133065"/>
                <a:gd name="connsiteY5" fmla="*/ 477672 h 494803"/>
                <a:gd name="connsiteX6" fmla="*/ 98947 w 133065"/>
                <a:gd name="connsiteY6" fmla="*/ 446964 h 494803"/>
                <a:gd name="connsiteX7" fmla="*/ 98947 w 133065"/>
                <a:gd name="connsiteY7" fmla="*/ 446964 h 494803"/>
                <a:gd name="connsiteX8" fmla="*/ 133065 w 133065"/>
                <a:gd name="connsiteY8" fmla="*/ 494731 h 494803"/>
                <a:gd name="connsiteX0" fmla="*/ 0 w 153537"/>
                <a:gd name="connsiteY0" fmla="*/ 0 h 590337"/>
                <a:gd name="connsiteX1" fmla="*/ 34120 w 153537"/>
                <a:gd name="connsiteY1" fmla="*/ 221776 h 590337"/>
                <a:gd name="connsiteX2" fmla="*/ 61416 w 153537"/>
                <a:gd name="connsiteY2" fmla="*/ 98946 h 590337"/>
                <a:gd name="connsiteX3" fmla="*/ 102359 w 153537"/>
                <a:gd name="connsiteY3" fmla="*/ 348018 h 590337"/>
                <a:gd name="connsiteX4" fmla="*/ 71652 w 153537"/>
                <a:gd name="connsiteY4" fmla="*/ 409433 h 590337"/>
                <a:gd name="connsiteX5" fmla="*/ 102359 w 153537"/>
                <a:gd name="connsiteY5" fmla="*/ 573206 h 590337"/>
                <a:gd name="connsiteX6" fmla="*/ 119419 w 153537"/>
                <a:gd name="connsiteY6" fmla="*/ 542498 h 590337"/>
                <a:gd name="connsiteX7" fmla="*/ 119419 w 153537"/>
                <a:gd name="connsiteY7" fmla="*/ 542498 h 590337"/>
                <a:gd name="connsiteX8" fmla="*/ 153537 w 153537"/>
                <a:gd name="connsiteY8" fmla="*/ 590265 h 590337"/>
                <a:gd name="connsiteX0" fmla="*/ 0 w 153537"/>
                <a:gd name="connsiteY0" fmla="*/ 0 h 590337"/>
                <a:gd name="connsiteX1" fmla="*/ 34120 w 153537"/>
                <a:gd name="connsiteY1" fmla="*/ 221776 h 590337"/>
                <a:gd name="connsiteX2" fmla="*/ 14296 w 153537"/>
                <a:gd name="connsiteY2" fmla="*/ 72032 h 590337"/>
                <a:gd name="connsiteX3" fmla="*/ 61416 w 153537"/>
                <a:gd name="connsiteY3" fmla="*/ 98946 h 590337"/>
                <a:gd name="connsiteX4" fmla="*/ 102359 w 153537"/>
                <a:gd name="connsiteY4" fmla="*/ 348018 h 590337"/>
                <a:gd name="connsiteX5" fmla="*/ 71652 w 153537"/>
                <a:gd name="connsiteY5" fmla="*/ 409433 h 590337"/>
                <a:gd name="connsiteX6" fmla="*/ 102359 w 153537"/>
                <a:gd name="connsiteY6" fmla="*/ 573206 h 590337"/>
                <a:gd name="connsiteX7" fmla="*/ 119419 w 153537"/>
                <a:gd name="connsiteY7" fmla="*/ 542498 h 590337"/>
                <a:gd name="connsiteX8" fmla="*/ 119419 w 153537"/>
                <a:gd name="connsiteY8" fmla="*/ 542498 h 590337"/>
                <a:gd name="connsiteX9" fmla="*/ 153537 w 153537"/>
                <a:gd name="connsiteY9" fmla="*/ 590265 h 590337"/>
                <a:gd name="connsiteX0" fmla="*/ 26647 w 139241"/>
                <a:gd name="connsiteY0" fmla="*/ 3030 h 518305"/>
                <a:gd name="connsiteX1" fmla="*/ 19824 w 139241"/>
                <a:gd name="connsiteY1" fmla="*/ 149744 h 518305"/>
                <a:gd name="connsiteX2" fmla="*/ 0 w 139241"/>
                <a:gd name="connsiteY2" fmla="*/ 0 h 518305"/>
                <a:gd name="connsiteX3" fmla="*/ 47120 w 139241"/>
                <a:gd name="connsiteY3" fmla="*/ 26914 h 518305"/>
                <a:gd name="connsiteX4" fmla="*/ 88063 w 139241"/>
                <a:gd name="connsiteY4" fmla="*/ 275986 h 518305"/>
                <a:gd name="connsiteX5" fmla="*/ 57356 w 139241"/>
                <a:gd name="connsiteY5" fmla="*/ 337401 h 518305"/>
                <a:gd name="connsiteX6" fmla="*/ 88063 w 139241"/>
                <a:gd name="connsiteY6" fmla="*/ 501174 h 518305"/>
                <a:gd name="connsiteX7" fmla="*/ 105123 w 139241"/>
                <a:gd name="connsiteY7" fmla="*/ 470466 h 518305"/>
                <a:gd name="connsiteX8" fmla="*/ 105123 w 139241"/>
                <a:gd name="connsiteY8" fmla="*/ 470466 h 518305"/>
                <a:gd name="connsiteX9" fmla="*/ 139241 w 139241"/>
                <a:gd name="connsiteY9" fmla="*/ 518233 h 518305"/>
                <a:gd name="connsiteX0" fmla="*/ 26647 w 139241"/>
                <a:gd name="connsiteY0" fmla="*/ 3030 h 613768"/>
                <a:gd name="connsiteX1" fmla="*/ 19824 w 139241"/>
                <a:gd name="connsiteY1" fmla="*/ 149744 h 613768"/>
                <a:gd name="connsiteX2" fmla="*/ 0 w 139241"/>
                <a:gd name="connsiteY2" fmla="*/ 0 h 613768"/>
                <a:gd name="connsiteX3" fmla="*/ 47120 w 139241"/>
                <a:gd name="connsiteY3" fmla="*/ 26914 h 613768"/>
                <a:gd name="connsiteX4" fmla="*/ 88063 w 139241"/>
                <a:gd name="connsiteY4" fmla="*/ 275986 h 613768"/>
                <a:gd name="connsiteX5" fmla="*/ 57356 w 139241"/>
                <a:gd name="connsiteY5" fmla="*/ 337401 h 613768"/>
                <a:gd name="connsiteX6" fmla="*/ 98299 w 139241"/>
                <a:gd name="connsiteY6" fmla="*/ 613768 h 613768"/>
                <a:gd name="connsiteX7" fmla="*/ 105123 w 139241"/>
                <a:gd name="connsiteY7" fmla="*/ 470466 h 613768"/>
                <a:gd name="connsiteX8" fmla="*/ 105123 w 139241"/>
                <a:gd name="connsiteY8" fmla="*/ 470466 h 613768"/>
                <a:gd name="connsiteX9" fmla="*/ 139241 w 139241"/>
                <a:gd name="connsiteY9" fmla="*/ 518233 h 613768"/>
                <a:gd name="connsiteX0" fmla="*/ 26647 w 139241"/>
                <a:gd name="connsiteY0" fmla="*/ 3030 h 521645"/>
                <a:gd name="connsiteX1" fmla="*/ 19824 w 139241"/>
                <a:gd name="connsiteY1" fmla="*/ 149744 h 521645"/>
                <a:gd name="connsiteX2" fmla="*/ 0 w 139241"/>
                <a:gd name="connsiteY2" fmla="*/ 0 h 521645"/>
                <a:gd name="connsiteX3" fmla="*/ 47120 w 139241"/>
                <a:gd name="connsiteY3" fmla="*/ 26914 h 521645"/>
                <a:gd name="connsiteX4" fmla="*/ 88063 w 139241"/>
                <a:gd name="connsiteY4" fmla="*/ 275986 h 521645"/>
                <a:gd name="connsiteX5" fmla="*/ 57356 w 139241"/>
                <a:gd name="connsiteY5" fmla="*/ 337401 h 521645"/>
                <a:gd name="connsiteX6" fmla="*/ 81239 w 139241"/>
                <a:gd name="connsiteY6" fmla="*/ 521645 h 521645"/>
                <a:gd name="connsiteX7" fmla="*/ 105123 w 139241"/>
                <a:gd name="connsiteY7" fmla="*/ 470466 h 521645"/>
                <a:gd name="connsiteX8" fmla="*/ 105123 w 139241"/>
                <a:gd name="connsiteY8" fmla="*/ 470466 h 521645"/>
                <a:gd name="connsiteX9" fmla="*/ 139241 w 139241"/>
                <a:gd name="connsiteY9" fmla="*/ 518233 h 52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41" h="521645">
                  <a:moveTo>
                    <a:pt x="26647" y="3030"/>
                  </a:moveTo>
                  <a:lnTo>
                    <a:pt x="19824" y="149744"/>
                  </a:lnTo>
                  <a:lnTo>
                    <a:pt x="0" y="0"/>
                  </a:lnTo>
                  <a:lnTo>
                    <a:pt x="47120" y="26914"/>
                  </a:lnTo>
                  <a:lnTo>
                    <a:pt x="88063" y="275986"/>
                  </a:lnTo>
                  <a:lnTo>
                    <a:pt x="57356" y="337401"/>
                  </a:lnTo>
                  <a:lnTo>
                    <a:pt x="81239" y="521645"/>
                  </a:lnTo>
                  <a:lnTo>
                    <a:pt x="105123" y="470466"/>
                  </a:lnTo>
                  <a:lnTo>
                    <a:pt x="105123" y="470466"/>
                  </a:lnTo>
                  <a:cubicBezTo>
                    <a:pt x="109672" y="468191"/>
                    <a:pt x="134692" y="520508"/>
                    <a:pt x="139241" y="518233"/>
                  </a:cubicBezTo>
                </a:path>
              </a:pathLst>
            </a:cu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楕円 76">
              <a:extLst>
                <a:ext uri="{FF2B5EF4-FFF2-40B4-BE49-F238E27FC236}">
                  <a16:creationId xmlns:a16="http://schemas.microsoft.com/office/drawing/2014/main" id="{7853D166-1DD9-70BA-540A-3B09205F869B}"/>
                </a:ext>
              </a:extLst>
            </p:cNvPr>
            <p:cNvSpPr/>
            <p:nvPr/>
          </p:nvSpPr>
          <p:spPr>
            <a:xfrm>
              <a:off x="3254806" y="4512969"/>
              <a:ext cx="195272" cy="173078"/>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2B327A91-DE7C-0CBC-1CA3-282B339A8738}"/>
                </a:ext>
              </a:extLst>
            </p:cNvPr>
            <p:cNvSpPr/>
            <p:nvPr/>
          </p:nvSpPr>
          <p:spPr>
            <a:xfrm>
              <a:off x="3032367" y="4065985"/>
              <a:ext cx="578507" cy="435947"/>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E5741851-5B3A-1F71-DADA-5859787C9FF9}"/>
                </a:ext>
              </a:extLst>
            </p:cNvPr>
            <p:cNvSpPr/>
            <p:nvPr/>
          </p:nvSpPr>
          <p:spPr>
            <a:xfrm>
              <a:off x="3543962" y="4166724"/>
              <a:ext cx="68891" cy="237685"/>
            </a:xfrm>
            <a:custGeom>
              <a:avLst/>
              <a:gdLst>
                <a:gd name="connsiteX0" fmla="*/ 19050 w 142875"/>
                <a:gd name="connsiteY0" fmla="*/ 66675 h 552450"/>
                <a:gd name="connsiteX1" fmla="*/ 28575 w 142875"/>
                <a:gd name="connsiteY1" fmla="*/ 219075 h 552450"/>
                <a:gd name="connsiteX2" fmla="*/ 9525 w 142875"/>
                <a:gd name="connsiteY2" fmla="*/ 323850 h 552450"/>
                <a:gd name="connsiteX3" fmla="*/ 57150 w 142875"/>
                <a:gd name="connsiteY3" fmla="*/ 219075 h 552450"/>
                <a:gd name="connsiteX4" fmla="*/ 57150 w 142875"/>
                <a:gd name="connsiteY4" fmla="*/ 457200 h 552450"/>
                <a:gd name="connsiteX5" fmla="*/ 95250 w 142875"/>
                <a:gd name="connsiteY5" fmla="*/ 266700 h 552450"/>
                <a:gd name="connsiteX6" fmla="*/ 66675 w 142875"/>
                <a:gd name="connsiteY6" fmla="*/ 552450 h 552450"/>
                <a:gd name="connsiteX7" fmla="*/ 133350 w 142875"/>
                <a:gd name="connsiteY7" fmla="*/ 314325 h 552450"/>
                <a:gd name="connsiteX8" fmla="*/ 142875 w 142875"/>
                <a:gd name="connsiteY8" fmla="*/ 19050 h 552450"/>
                <a:gd name="connsiteX9" fmla="*/ 0 w 142875"/>
                <a:gd name="connsiteY9" fmla="*/ 0 h 552450"/>
                <a:gd name="connsiteX10" fmla="*/ 19050 w 142875"/>
                <a:gd name="connsiteY10" fmla="*/ 6667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552450">
                  <a:moveTo>
                    <a:pt x="19050" y="66675"/>
                  </a:moveTo>
                  <a:lnTo>
                    <a:pt x="28575" y="219075"/>
                  </a:lnTo>
                  <a:lnTo>
                    <a:pt x="9525" y="323850"/>
                  </a:lnTo>
                  <a:lnTo>
                    <a:pt x="57150" y="219075"/>
                  </a:lnTo>
                  <a:lnTo>
                    <a:pt x="57150" y="457200"/>
                  </a:lnTo>
                  <a:lnTo>
                    <a:pt x="95250" y="266700"/>
                  </a:lnTo>
                  <a:lnTo>
                    <a:pt x="66675" y="552450"/>
                  </a:lnTo>
                  <a:lnTo>
                    <a:pt x="133350" y="314325"/>
                  </a:lnTo>
                  <a:lnTo>
                    <a:pt x="142875" y="19050"/>
                  </a:lnTo>
                  <a:lnTo>
                    <a:pt x="0" y="0"/>
                  </a:lnTo>
                  <a:lnTo>
                    <a:pt x="19050" y="66675"/>
                  </a:lnTo>
                  <a:close/>
                </a:path>
              </a:pathLst>
            </a:cu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BA5C37B4-D3F7-6665-7DB8-BF7C3B5C8EB3}"/>
                </a:ext>
              </a:extLst>
            </p:cNvPr>
            <p:cNvSpPr/>
            <p:nvPr/>
          </p:nvSpPr>
          <p:spPr>
            <a:xfrm>
              <a:off x="3545821" y="4267943"/>
              <a:ext cx="53946" cy="146745"/>
            </a:xfrm>
            <a:custGeom>
              <a:avLst/>
              <a:gdLst>
                <a:gd name="connsiteX0" fmla="*/ 0 w 161925"/>
                <a:gd name="connsiteY0" fmla="*/ 66675 h 400050"/>
                <a:gd name="connsiteX1" fmla="*/ 0 w 161925"/>
                <a:gd name="connsiteY1" fmla="*/ 66675 h 400050"/>
                <a:gd name="connsiteX2" fmla="*/ 95250 w 161925"/>
                <a:gd name="connsiteY2" fmla="*/ 0 h 400050"/>
                <a:gd name="connsiteX3" fmla="*/ 142875 w 161925"/>
                <a:gd name="connsiteY3" fmla="*/ 28575 h 400050"/>
                <a:gd name="connsiteX4" fmla="*/ 161925 w 161925"/>
                <a:gd name="connsiteY4" fmla="*/ 95250 h 400050"/>
                <a:gd name="connsiteX5" fmla="*/ 142875 w 161925"/>
                <a:gd name="connsiteY5" fmla="*/ 219075 h 400050"/>
                <a:gd name="connsiteX6" fmla="*/ 38100 w 16192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00050">
                  <a:moveTo>
                    <a:pt x="0" y="66675"/>
                  </a:moveTo>
                  <a:lnTo>
                    <a:pt x="0" y="66675"/>
                  </a:lnTo>
                  <a:lnTo>
                    <a:pt x="95250" y="0"/>
                  </a:lnTo>
                  <a:lnTo>
                    <a:pt x="142875" y="28575"/>
                  </a:lnTo>
                  <a:lnTo>
                    <a:pt x="161925" y="95250"/>
                  </a:lnTo>
                  <a:lnTo>
                    <a:pt x="142875" y="219075"/>
                  </a:lnTo>
                  <a:lnTo>
                    <a:pt x="38100" y="400050"/>
                  </a:lnTo>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図形 73">
              <a:extLst>
                <a:ext uri="{FF2B5EF4-FFF2-40B4-BE49-F238E27FC236}">
                  <a16:creationId xmlns:a16="http://schemas.microsoft.com/office/drawing/2014/main" id="{FCBA56A9-7ADF-935A-7995-004B45F77E1D}"/>
                </a:ext>
              </a:extLst>
            </p:cNvPr>
            <p:cNvSpPr/>
            <p:nvPr/>
          </p:nvSpPr>
          <p:spPr>
            <a:xfrm>
              <a:off x="3121103" y="4661580"/>
              <a:ext cx="359029" cy="560981"/>
            </a:xfrm>
            <a:custGeom>
              <a:avLst/>
              <a:gdLst>
                <a:gd name="connsiteX0" fmla="*/ 67318 w 359029"/>
                <a:gd name="connsiteY0" fmla="*/ 549762 h 560981"/>
                <a:gd name="connsiteX1" fmla="*/ 0 w 359029"/>
                <a:gd name="connsiteY1" fmla="*/ 95367 h 560981"/>
                <a:gd name="connsiteX2" fmla="*/ 5610 w 359029"/>
                <a:gd name="connsiteY2" fmla="*/ 50488 h 560981"/>
                <a:gd name="connsiteX3" fmla="*/ 78538 w 359029"/>
                <a:gd name="connsiteY3" fmla="*/ 72927 h 560981"/>
                <a:gd name="connsiteX4" fmla="*/ 134636 w 359029"/>
                <a:gd name="connsiteY4" fmla="*/ 67318 h 560981"/>
                <a:gd name="connsiteX5" fmla="*/ 213173 w 359029"/>
                <a:gd name="connsiteY5" fmla="*/ 56098 h 560981"/>
                <a:gd name="connsiteX6" fmla="*/ 314150 w 359029"/>
                <a:gd name="connsiteY6" fmla="*/ 11219 h 560981"/>
                <a:gd name="connsiteX7" fmla="*/ 347809 w 359029"/>
                <a:gd name="connsiteY7" fmla="*/ 0 h 560981"/>
                <a:gd name="connsiteX8" fmla="*/ 359029 w 359029"/>
                <a:gd name="connsiteY8" fmla="*/ 28049 h 560981"/>
                <a:gd name="connsiteX9" fmla="*/ 241223 w 359029"/>
                <a:gd name="connsiteY9" fmla="*/ 196343 h 560981"/>
                <a:gd name="connsiteX10" fmla="*/ 168295 w 359029"/>
                <a:gd name="connsiteY10" fmla="*/ 314149 h 560981"/>
                <a:gd name="connsiteX11" fmla="*/ 123416 w 359029"/>
                <a:gd name="connsiteY11" fmla="*/ 560981 h 560981"/>
                <a:gd name="connsiteX12" fmla="*/ 67318 w 359029"/>
                <a:gd name="connsiteY12" fmla="*/ 549762 h 56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029" h="560981">
                  <a:moveTo>
                    <a:pt x="67318" y="549762"/>
                  </a:moveTo>
                  <a:lnTo>
                    <a:pt x="0" y="95367"/>
                  </a:lnTo>
                  <a:lnTo>
                    <a:pt x="5610" y="50488"/>
                  </a:lnTo>
                  <a:lnTo>
                    <a:pt x="78538" y="72927"/>
                  </a:lnTo>
                  <a:lnTo>
                    <a:pt x="134636" y="67318"/>
                  </a:lnTo>
                  <a:lnTo>
                    <a:pt x="213173" y="56098"/>
                  </a:lnTo>
                  <a:lnTo>
                    <a:pt x="314150" y="11219"/>
                  </a:lnTo>
                  <a:lnTo>
                    <a:pt x="347809" y="0"/>
                  </a:lnTo>
                  <a:lnTo>
                    <a:pt x="359029" y="28049"/>
                  </a:lnTo>
                  <a:lnTo>
                    <a:pt x="241223" y="196343"/>
                  </a:lnTo>
                  <a:lnTo>
                    <a:pt x="168295" y="314149"/>
                  </a:lnTo>
                  <a:lnTo>
                    <a:pt x="123416" y="560981"/>
                  </a:lnTo>
                  <a:lnTo>
                    <a:pt x="67318" y="549762"/>
                  </a:lnTo>
                  <a:close/>
                </a:path>
              </a:pathLst>
            </a:cu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図形 75">
              <a:extLst>
                <a:ext uri="{FF2B5EF4-FFF2-40B4-BE49-F238E27FC236}">
                  <a16:creationId xmlns:a16="http://schemas.microsoft.com/office/drawing/2014/main" id="{0E4FFC03-B049-C7D7-4DC5-045EC01A282C}"/>
                </a:ext>
              </a:extLst>
            </p:cNvPr>
            <p:cNvSpPr/>
            <p:nvPr/>
          </p:nvSpPr>
          <p:spPr>
            <a:xfrm>
              <a:off x="3017460" y="4166724"/>
              <a:ext cx="531800" cy="500616"/>
            </a:xfrm>
            <a:custGeom>
              <a:avLst/>
              <a:gdLst>
                <a:gd name="connsiteX0" fmla="*/ 17334 w 528705"/>
                <a:gd name="connsiteY0" fmla="*/ 0 h 546040"/>
                <a:gd name="connsiteX1" fmla="*/ 17334 w 528705"/>
                <a:gd name="connsiteY1" fmla="*/ 138677 h 546040"/>
                <a:gd name="connsiteX2" fmla="*/ 0 w 528705"/>
                <a:gd name="connsiteY2" fmla="*/ 303356 h 546040"/>
                <a:gd name="connsiteX3" fmla="*/ 69338 w 528705"/>
                <a:gd name="connsiteY3" fmla="*/ 455034 h 546040"/>
                <a:gd name="connsiteX4" fmla="*/ 238350 w 528705"/>
                <a:gd name="connsiteY4" fmla="*/ 546040 h 546040"/>
                <a:gd name="connsiteX5" fmla="*/ 437698 w 528705"/>
                <a:gd name="connsiteY5" fmla="*/ 459367 h 546040"/>
                <a:gd name="connsiteX6" fmla="*/ 528705 w 528705"/>
                <a:gd name="connsiteY6" fmla="*/ 364027 h 546040"/>
                <a:gd name="connsiteX7" fmla="*/ 528705 w 528705"/>
                <a:gd name="connsiteY7" fmla="*/ 307690 h 54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705" h="546040">
                  <a:moveTo>
                    <a:pt x="17334" y="0"/>
                  </a:moveTo>
                  <a:lnTo>
                    <a:pt x="17334" y="138677"/>
                  </a:lnTo>
                  <a:lnTo>
                    <a:pt x="0" y="303356"/>
                  </a:lnTo>
                  <a:lnTo>
                    <a:pt x="69338" y="455034"/>
                  </a:lnTo>
                  <a:lnTo>
                    <a:pt x="238350" y="546040"/>
                  </a:lnTo>
                  <a:lnTo>
                    <a:pt x="437698" y="459367"/>
                  </a:lnTo>
                  <a:lnTo>
                    <a:pt x="528705" y="364027"/>
                  </a:lnTo>
                  <a:lnTo>
                    <a:pt x="528705" y="307690"/>
                  </a:lnTo>
                </a:path>
              </a:pathLst>
            </a:cu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BB2B1F0D-5376-FCDF-850B-F8E92EEAE345}"/>
                </a:ext>
              </a:extLst>
            </p:cNvPr>
            <p:cNvSpPr/>
            <p:nvPr/>
          </p:nvSpPr>
          <p:spPr>
            <a:xfrm>
              <a:off x="3187209" y="4322100"/>
              <a:ext cx="117943" cy="124542"/>
            </a:xfrm>
            <a:custGeom>
              <a:avLst/>
              <a:gdLst>
                <a:gd name="connsiteX0" fmla="*/ 259720 w 907420"/>
                <a:gd name="connsiteY0" fmla="*/ 0 h 1133475"/>
                <a:gd name="connsiteX1" fmla="*/ 212095 w 907420"/>
                <a:gd name="connsiteY1" fmla="*/ 571500 h 1133475"/>
                <a:gd name="connsiteX2" fmla="*/ 183520 w 907420"/>
                <a:gd name="connsiteY2" fmla="*/ 666750 h 1133475"/>
                <a:gd name="connsiteX3" fmla="*/ 40645 w 907420"/>
                <a:gd name="connsiteY3" fmla="*/ 933450 h 1133475"/>
                <a:gd name="connsiteX4" fmla="*/ 12070 w 907420"/>
                <a:gd name="connsiteY4" fmla="*/ 981075 h 1133475"/>
                <a:gd name="connsiteX5" fmla="*/ 2545 w 907420"/>
                <a:gd name="connsiteY5" fmla="*/ 1019175 h 1133475"/>
                <a:gd name="connsiteX6" fmla="*/ 59695 w 907420"/>
                <a:gd name="connsiteY6" fmla="*/ 1038225 h 1133475"/>
                <a:gd name="connsiteX7" fmla="*/ 183520 w 907420"/>
                <a:gd name="connsiteY7" fmla="*/ 1085850 h 1133475"/>
                <a:gd name="connsiteX8" fmla="*/ 240670 w 907420"/>
                <a:gd name="connsiteY8" fmla="*/ 1095375 h 1133475"/>
                <a:gd name="connsiteX9" fmla="*/ 364495 w 907420"/>
                <a:gd name="connsiteY9" fmla="*/ 1123950 h 1133475"/>
                <a:gd name="connsiteX10" fmla="*/ 621670 w 907420"/>
                <a:gd name="connsiteY10" fmla="*/ 1133475 h 1133475"/>
                <a:gd name="connsiteX11" fmla="*/ 755020 w 907420"/>
                <a:gd name="connsiteY11" fmla="*/ 1104900 h 1133475"/>
                <a:gd name="connsiteX12" fmla="*/ 774070 w 907420"/>
                <a:gd name="connsiteY12" fmla="*/ 1066800 h 1133475"/>
                <a:gd name="connsiteX13" fmla="*/ 802645 w 907420"/>
                <a:gd name="connsiteY13" fmla="*/ 1028700 h 1133475"/>
                <a:gd name="connsiteX14" fmla="*/ 859795 w 907420"/>
                <a:gd name="connsiteY14" fmla="*/ 971550 h 1133475"/>
                <a:gd name="connsiteX15" fmla="*/ 907420 w 907420"/>
                <a:gd name="connsiteY15" fmla="*/ 895350 h 1133475"/>
                <a:gd name="connsiteX16" fmla="*/ 859795 w 907420"/>
                <a:gd name="connsiteY16" fmla="*/ 866775 h 1133475"/>
                <a:gd name="connsiteX17" fmla="*/ 745495 w 907420"/>
                <a:gd name="connsiteY17" fmla="*/ 78105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7420" h="1133475">
                  <a:moveTo>
                    <a:pt x="259720" y="0"/>
                  </a:moveTo>
                  <a:cubicBezTo>
                    <a:pt x="243845" y="190500"/>
                    <a:pt x="233801" y="381576"/>
                    <a:pt x="212095" y="571500"/>
                  </a:cubicBezTo>
                  <a:cubicBezTo>
                    <a:pt x="208331" y="604434"/>
                    <a:pt x="197710" y="636793"/>
                    <a:pt x="183520" y="666750"/>
                  </a:cubicBezTo>
                  <a:cubicBezTo>
                    <a:pt x="140346" y="757895"/>
                    <a:pt x="88939" y="844911"/>
                    <a:pt x="40645" y="933450"/>
                  </a:cubicBezTo>
                  <a:cubicBezTo>
                    <a:pt x="31780" y="949703"/>
                    <a:pt x="12070" y="981075"/>
                    <a:pt x="12070" y="981075"/>
                  </a:cubicBezTo>
                  <a:cubicBezTo>
                    <a:pt x="8895" y="993775"/>
                    <a:pt x="-5836" y="1009118"/>
                    <a:pt x="2545" y="1019175"/>
                  </a:cubicBezTo>
                  <a:cubicBezTo>
                    <a:pt x="15400" y="1034601"/>
                    <a:pt x="40953" y="1031017"/>
                    <a:pt x="59695" y="1038225"/>
                  </a:cubicBezTo>
                  <a:cubicBezTo>
                    <a:pt x="112924" y="1058698"/>
                    <a:pt x="129925" y="1072451"/>
                    <a:pt x="183520" y="1085850"/>
                  </a:cubicBezTo>
                  <a:cubicBezTo>
                    <a:pt x="202256" y="1090534"/>
                    <a:pt x="221771" y="1091396"/>
                    <a:pt x="240670" y="1095375"/>
                  </a:cubicBezTo>
                  <a:cubicBezTo>
                    <a:pt x="282121" y="1104102"/>
                    <a:pt x="322345" y="1119735"/>
                    <a:pt x="364495" y="1123950"/>
                  </a:cubicBezTo>
                  <a:cubicBezTo>
                    <a:pt x="449853" y="1132486"/>
                    <a:pt x="535945" y="1130300"/>
                    <a:pt x="621670" y="1133475"/>
                  </a:cubicBezTo>
                  <a:cubicBezTo>
                    <a:pt x="666120" y="1123950"/>
                    <a:pt x="713372" y="1123121"/>
                    <a:pt x="755020" y="1104900"/>
                  </a:cubicBezTo>
                  <a:cubicBezTo>
                    <a:pt x="768029" y="1099209"/>
                    <a:pt x="766545" y="1078841"/>
                    <a:pt x="774070" y="1066800"/>
                  </a:cubicBezTo>
                  <a:cubicBezTo>
                    <a:pt x="782484" y="1053338"/>
                    <a:pt x="792025" y="1040500"/>
                    <a:pt x="802645" y="1028700"/>
                  </a:cubicBezTo>
                  <a:cubicBezTo>
                    <a:pt x="820667" y="1008675"/>
                    <a:pt x="841773" y="991575"/>
                    <a:pt x="859795" y="971550"/>
                  </a:cubicBezTo>
                  <a:cubicBezTo>
                    <a:pt x="887616" y="940638"/>
                    <a:pt x="889565" y="931060"/>
                    <a:pt x="907420" y="895350"/>
                  </a:cubicBezTo>
                  <a:cubicBezTo>
                    <a:pt x="891545" y="885825"/>
                    <a:pt x="874724" y="877723"/>
                    <a:pt x="859795" y="866775"/>
                  </a:cubicBezTo>
                  <a:cubicBezTo>
                    <a:pt x="730203" y="771741"/>
                    <a:pt x="805941" y="811273"/>
                    <a:pt x="745495" y="78105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図形 77">
              <a:extLst>
                <a:ext uri="{FF2B5EF4-FFF2-40B4-BE49-F238E27FC236}">
                  <a16:creationId xmlns:a16="http://schemas.microsoft.com/office/drawing/2014/main" id="{BB1A832E-8C0F-028B-8452-F62453D4BAFB}"/>
                </a:ext>
              </a:extLst>
            </p:cNvPr>
            <p:cNvSpPr/>
            <p:nvPr/>
          </p:nvSpPr>
          <p:spPr>
            <a:xfrm>
              <a:off x="3141648" y="4512491"/>
              <a:ext cx="244820" cy="45719"/>
            </a:xfrm>
            <a:custGeom>
              <a:avLst/>
              <a:gdLst>
                <a:gd name="connsiteX0" fmla="*/ 0 w 463701"/>
                <a:gd name="connsiteY0" fmla="*/ 8667 h 73672"/>
                <a:gd name="connsiteX1" fmla="*/ 229684 w 463701"/>
                <a:gd name="connsiteY1" fmla="*/ 73672 h 73672"/>
                <a:gd name="connsiteX2" fmla="*/ 463701 w 463701"/>
                <a:gd name="connsiteY2" fmla="*/ 0 h 73672"/>
              </a:gdLst>
              <a:ahLst/>
              <a:cxnLst>
                <a:cxn ang="0">
                  <a:pos x="connsiteX0" y="connsiteY0"/>
                </a:cxn>
                <a:cxn ang="0">
                  <a:pos x="connsiteX1" y="connsiteY1"/>
                </a:cxn>
                <a:cxn ang="0">
                  <a:pos x="connsiteX2" y="connsiteY2"/>
                </a:cxn>
              </a:cxnLst>
              <a:rect l="l" t="t" r="r" b="b"/>
              <a:pathLst>
                <a:path w="463701" h="73672">
                  <a:moveTo>
                    <a:pt x="0" y="8667"/>
                  </a:moveTo>
                  <a:lnTo>
                    <a:pt x="229684" y="73672"/>
                  </a:lnTo>
                  <a:lnTo>
                    <a:pt x="463701"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楕円 92">
              <a:extLst>
                <a:ext uri="{FF2B5EF4-FFF2-40B4-BE49-F238E27FC236}">
                  <a16:creationId xmlns:a16="http://schemas.microsoft.com/office/drawing/2014/main" id="{C03632AD-A6C8-A30F-6D60-7EACEF32CCE0}"/>
                </a:ext>
              </a:extLst>
            </p:cNvPr>
            <p:cNvSpPr/>
            <p:nvPr/>
          </p:nvSpPr>
          <p:spPr>
            <a:xfrm>
              <a:off x="3027868" y="4055119"/>
              <a:ext cx="195272" cy="173078"/>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a:extLst>
                <a:ext uri="{FF2B5EF4-FFF2-40B4-BE49-F238E27FC236}">
                  <a16:creationId xmlns:a16="http://schemas.microsoft.com/office/drawing/2014/main" id="{1733BC8A-7B2C-D631-19D8-DFCBB6B463A4}"/>
                </a:ext>
              </a:extLst>
            </p:cNvPr>
            <p:cNvCxnSpPr>
              <a:cxnSpLocks/>
            </p:cNvCxnSpPr>
            <p:nvPr/>
          </p:nvCxnSpPr>
          <p:spPr>
            <a:xfrm flipV="1">
              <a:off x="3045191" y="4169623"/>
              <a:ext cx="123456" cy="6887"/>
            </a:xfrm>
            <a:prstGeom prst="line">
              <a:avLst/>
            </a:prstGeom>
            <a:ln w="12700"/>
          </p:spPr>
          <p:style>
            <a:lnRef idx="1">
              <a:schemeClr val="dk1"/>
            </a:lnRef>
            <a:fillRef idx="0">
              <a:schemeClr val="dk1"/>
            </a:fillRef>
            <a:effectRef idx="0">
              <a:schemeClr val="dk1"/>
            </a:effectRef>
            <a:fontRef idx="minor">
              <a:schemeClr val="tx1"/>
            </a:fontRef>
          </p:style>
        </p:cxnSp>
        <p:grpSp>
          <p:nvGrpSpPr>
            <p:cNvPr id="58" name="グループ化 57">
              <a:extLst>
                <a:ext uri="{FF2B5EF4-FFF2-40B4-BE49-F238E27FC236}">
                  <a16:creationId xmlns:a16="http://schemas.microsoft.com/office/drawing/2014/main" id="{36C96172-AE81-7269-9BDB-8C95507ED42E}"/>
                </a:ext>
              </a:extLst>
            </p:cNvPr>
            <p:cNvGrpSpPr/>
            <p:nvPr/>
          </p:nvGrpSpPr>
          <p:grpSpPr>
            <a:xfrm>
              <a:off x="3038380" y="4228854"/>
              <a:ext cx="145094" cy="42777"/>
              <a:chOff x="9144000" y="4338083"/>
              <a:chExt cx="265814" cy="132792"/>
            </a:xfrm>
          </p:grpSpPr>
          <p:sp>
            <p:nvSpPr>
              <p:cNvPr id="69" name="楕円 68">
                <a:extLst>
                  <a:ext uri="{FF2B5EF4-FFF2-40B4-BE49-F238E27FC236}">
                    <a16:creationId xmlns:a16="http://schemas.microsoft.com/office/drawing/2014/main" id="{795A2F02-9AE9-1EB1-B36D-56BDB5050ECD}"/>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0" name="楕円 69">
                <a:extLst>
                  <a:ext uri="{FF2B5EF4-FFF2-40B4-BE49-F238E27FC236}">
                    <a16:creationId xmlns:a16="http://schemas.microsoft.com/office/drawing/2014/main" id="{BE32EF85-EB3C-84A8-81B2-7C39468BF562}"/>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59" name="グループ化 58">
              <a:extLst>
                <a:ext uri="{FF2B5EF4-FFF2-40B4-BE49-F238E27FC236}">
                  <a16:creationId xmlns:a16="http://schemas.microsoft.com/office/drawing/2014/main" id="{DABA3CE3-9415-81B1-D6B1-7ADEA8415F74}"/>
                </a:ext>
              </a:extLst>
            </p:cNvPr>
            <p:cNvGrpSpPr/>
            <p:nvPr/>
          </p:nvGrpSpPr>
          <p:grpSpPr>
            <a:xfrm>
              <a:off x="3312552" y="4229799"/>
              <a:ext cx="145094" cy="42777"/>
              <a:chOff x="9144000" y="4338083"/>
              <a:chExt cx="265814" cy="132792"/>
            </a:xfrm>
          </p:grpSpPr>
          <p:sp>
            <p:nvSpPr>
              <p:cNvPr id="67" name="楕円 66">
                <a:extLst>
                  <a:ext uri="{FF2B5EF4-FFF2-40B4-BE49-F238E27FC236}">
                    <a16:creationId xmlns:a16="http://schemas.microsoft.com/office/drawing/2014/main" id="{29B8633E-EF2F-9ABF-BA8B-6198BE392BBB}"/>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8" name="楕円 67">
                <a:extLst>
                  <a:ext uri="{FF2B5EF4-FFF2-40B4-BE49-F238E27FC236}">
                    <a16:creationId xmlns:a16="http://schemas.microsoft.com/office/drawing/2014/main" id="{0710191F-7B2D-D10D-6BE0-97A3B0D7BB03}"/>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79" name="直線コネクタ 78">
              <a:extLst>
                <a:ext uri="{FF2B5EF4-FFF2-40B4-BE49-F238E27FC236}">
                  <a16:creationId xmlns:a16="http://schemas.microsoft.com/office/drawing/2014/main" id="{A685B7F2-3452-1DB2-6744-322BDAC39603}"/>
                </a:ext>
              </a:extLst>
            </p:cNvPr>
            <p:cNvCxnSpPr>
              <a:cxnSpLocks/>
            </p:cNvCxnSpPr>
            <p:nvPr/>
          </p:nvCxnSpPr>
          <p:spPr>
            <a:xfrm>
              <a:off x="3321404" y="4172310"/>
              <a:ext cx="132514" cy="13995"/>
            </a:xfrm>
            <a:prstGeom prst="line">
              <a:avLst/>
            </a:prstGeom>
            <a:ln w="12700"/>
          </p:spPr>
          <p:style>
            <a:lnRef idx="1">
              <a:schemeClr val="dk1"/>
            </a:lnRef>
            <a:fillRef idx="0">
              <a:schemeClr val="dk1"/>
            </a:fillRef>
            <a:effectRef idx="0">
              <a:schemeClr val="dk1"/>
            </a:effectRef>
            <a:fontRef idx="minor">
              <a:schemeClr val="tx1"/>
            </a:fontRef>
          </p:style>
        </p:cxnSp>
        <p:grpSp>
          <p:nvGrpSpPr>
            <p:cNvPr id="87" name="グループ化 86">
              <a:extLst>
                <a:ext uri="{FF2B5EF4-FFF2-40B4-BE49-F238E27FC236}">
                  <a16:creationId xmlns:a16="http://schemas.microsoft.com/office/drawing/2014/main" id="{411970C2-589E-9716-48DD-FC84803A8560}"/>
                </a:ext>
              </a:extLst>
            </p:cNvPr>
            <p:cNvGrpSpPr/>
            <p:nvPr/>
          </p:nvGrpSpPr>
          <p:grpSpPr>
            <a:xfrm>
              <a:off x="3352442" y="4194543"/>
              <a:ext cx="96050" cy="45719"/>
              <a:chOff x="2346899" y="3569462"/>
              <a:chExt cx="129624" cy="76548"/>
            </a:xfrm>
          </p:grpSpPr>
          <p:cxnSp>
            <p:nvCxnSpPr>
              <p:cNvPr id="66" name="直線コネクタ 65">
                <a:extLst>
                  <a:ext uri="{FF2B5EF4-FFF2-40B4-BE49-F238E27FC236}">
                    <a16:creationId xmlns:a16="http://schemas.microsoft.com/office/drawing/2014/main" id="{CD4FE8AD-1A63-BDBD-0C10-C9EBB0F76CE8}"/>
                  </a:ext>
                </a:extLst>
              </p:cNvPr>
              <p:cNvCxnSpPr>
                <a:cxnSpLocks/>
              </p:cNvCxnSpPr>
              <p:nvPr/>
            </p:nvCxnSpPr>
            <p:spPr>
              <a:xfrm flipH="1">
                <a:off x="2388980" y="3569462"/>
                <a:ext cx="6762" cy="58833"/>
              </a:xfrm>
              <a:prstGeom prst="line">
                <a:avLst/>
              </a:prstGeom>
              <a:ln w="6350"/>
            </p:spPr>
            <p:style>
              <a:lnRef idx="1">
                <a:schemeClr val="dk1"/>
              </a:lnRef>
              <a:fillRef idx="0">
                <a:schemeClr val="dk1"/>
              </a:fillRef>
              <a:effectRef idx="0">
                <a:schemeClr val="dk1"/>
              </a:effectRef>
              <a:fontRef idx="minor">
                <a:schemeClr val="tx1"/>
              </a:fontRef>
            </p:style>
          </p:cxnSp>
          <p:cxnSp>
            <p:nvCxnSpPr>
              <p:cNvPr id="84" name="直線コネクタ 83">
                <a:extLst>
                  <a:ext uri="{FF2B5EF4-FFF2-40B4-BE49-F238E27FC236}">
                    <a16:creationId xmlns:a16="http://schemas.microsoft.com/office/drawing/2014/main" id="{B3E55629-A767-11AA-313A-3BF0D6BCB208}"/>
                  </a:ext>
                </a:extLst>
              </p:cNvPr>
              <p:cNvCxnSpPr>
                <a:cxnSpLocks/>
              </p:cNvCxnSpPr>
              <p:nvPr/>
            </p:nvCxnSpPr>
            <p:spPr>
              <a:xfrm flipH="1">
                <a:off x="2346899" y="3571018"/>
                <a:ext cx="6762" cy="58833"/>
              </a:xfrm>
              <a:prstGeom prst="line">
                <a:avLst/>
              </a:prstGeom>
              <a:ln w="6350"/>
            </p:spPr>
            <p:style>
              <a:lnRef idx="1">
                <a:schemeClr val="dk1"/>
              </a:lnRef>
              <a:fillRef idx="0">
                <a:schemeClr val="dk1"/>
              </a:fillRef>
              <a:effectRef idx="0">
                <a:schemeClr val="dk1"/>
              </a:effectRef>
              <a:fontRef idx="minor">
                <a:schemeClr val="tx1"/>
              </a:fontRef>
            </p:style>
          </p:cxnSp>
          <p:cxnSp>
            <p:nvCxnSpPr>
              <p:cNvPr id="85" name="直線コネクタ 84">
                <a:extLst>
                  <a:ext uri="{FF2B5EF4-FFF2-40B4-BE49-F238E27FC236}">
                    <a16:creationId xmlns:a16="http://schemas.microsoft.com/office/drawing/2014/main" id="{F7B8EE79-2BD6-77F8-0B7B-175844AB93BA}"/>
                  </a:ext>
                </a:extLst>
              </p:cNvPr>
              <p:cNvCxnSpPr>
                <a:cxnSpLocks/>
              </p:cNvCxnSpPr>
              <p:nvPr/>
            </p:nvCxnSpPr>
            <p:spPr>
              <a:xfrm flipH="1">
                <a:off x="2431061" y="3579238"/>
                <a:ext cx="6762" cy="58833"/>
              </a:xfrm>
              <a:prstGeom prst="line">
                <a:avLst/>
              </a:prstGeom>
              <a:ln w="6350"/>
            </p:spPr>
            <p:style>
              <a:lnRef idx="1">
                <a:schemeClr val="dk1"/>
              </a:lnRef>
              <a:fillRef idx="0">
                <a:schemeClr val="dk1"/>
              </a:fillRef>
              <a:effectRef idx="0">
                <a:schemeClr val="dk1"/>
              </a:effectRef>
              <a:fontRef idx="minor">
                <a:schemeClr val="tx1"/>
              </a:fontRef>
            </p:style>
          </p:cxnSp>
          <p:cxnSp>
            <p:nvCxnSpPr>
              <p:cNvPr id="86" name="直線コネクタ 85">
                <a:extLst>
                  <a:ext uri="{FF2B5EF4-FFF2-40B4-BE49-F238E27FC236}">
                    <a16:creationId xmlns:a16="http://schemas.microsoft.com/office/drawing/2014/main" id="{3526513C-F8C1-6EAB-5E73-638DA3A550C6}"/>
                  </a:ext>
                </a:extLst>
              </p:cNvPr>
              <p:cNvCxnSpPr>
                <a:cxnSpLocks/>
              </p:cNvCxnSpPr>
              <p:nvPr/>
            </p:nvCxnSpPr>
            <p:spPr>
              <a:xfrm flipH="1">
                <a:off x="2469761" y="3587177"/>
                <a:ext cx="6762" cy="58833"/>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88" name="グループ化 87">
              <a:extLst>
                <a:ext uri="{FF2B5EF4-FFF2-40B4-BE49-F238E27FC236}">
                  <a16:creationId xmlns:a16="http://schemas.microsoft.com/office/drawing/2014/main" id="{89A64B6C-57E3-4C95-53AA-05364CEF0982}"/>
                </a:ext>
              </a:extLst>
            </p:cNvPr>
            <p:cNvGrpSpPr/>
            <p:nvPr/>
          </p:nvGrpSpPr>
          <p:grpSpPr>
            <a:xfrm flipH="1">
              <a:off x="3040180" y="4189802"/>
              <a:ext cx="96050" cy="45719"/>
              <a:chOff x="2346899" y="3569462"/>
              <a:chExt cx="129624" cy="76548"/>
            </a:xfrm>
          </p:grpSpPr>
          <p:cxnSp>
            <p:nvCxnSpPr>
              <p:cNvPr id="89" name="直線コネクタ 88">
                <a:extLst>
                  <a:ext uri="{FF2B5EF4-FFF2-40B4-BE49-F238E27FC236}">
                    <a16:creationId xmlns:a16="http://schemas.microsoft.com/office/drawing/2014/main" id="{81DD6F48-EFDD-2B13-E6F5-28071115A96F}"/>
                  </a:ext>
                </a:extLst>
              </p:cNvPr>
              <p:cNvCxnSpPr>
                <a:cxnSpLocks/>
              </p:cNvCxnSpPr>
              <p:nvPr/>
            </p:nvCxnSpPr>
            <p:spPr>
              <a:xfrm flipH="1">
                <a:off x="2388980" y="3569462"/>
                <a:ext cx="6762" cy="58833"/>
              </a:xfrm>
              <a:prstGeom prst="line">
                <a:avLst/>
              </a:prstGeom>
              <a:ln w="6350"/>
            </p:spPr>
            <p:style>
              <a:lnRef idx="1">
                <a:schemeClr val="dk1"/>
              </a:lnRef>
              <a:fillRef idx="0">
                <a:schemeClr val="dk1"/>
              </a:fillRef>
              <a:effectRef idx="0">
                <a:schemeClr val="dk1"/>
              </a:effectRef>
              <a:fontRef idx="minor">
                <a:schemeClr val="tx1"/>
              </a:fontRef>
            </p:style>
          </p:cxnSp>
          <p:cxnSp>
            <p:nvCxnSpPr>
              <p:cNvPr id="90" name="直線コネクタ 89">
                <a:extLst>
                  <a:ext uri="{FF2B5EF4-FFF2-40B4-BE49-F238E27FC236}">
                    <a16:creationId xmlns:a16="http://schemas.microsoft.com/office/drawing/2014/main" id="{8143AD31-D54D-D5F1-F78E-5FDAE399381A}"/>
                  </a:ext>
                </a:extLst>
              </p:cNvPr>
              <p:cNvCxnSpPr>
                <a:cxnSpLocks/>
              </p:cNvCxnSpPr>
              <p:nvPr/>
            </p:nvCxnSpPr>
            <p:spPr>
              <a:xfrm flipH="1">
                <a:off x="2346899" y="3571018"/>
                <a:ext cx="6762" cy="58833"/>
              </a:xfrm>
              <a:prstGeom prst="line">
                <a:avLst/>
              </a:prstGeom>
              <a:ln w="6350"/>
            </p:spPr>
            <p:style>
              <a:lnRef idx="1">
                <a:schemeClr val="dk1"/>
              </a:lnRef>
              <a:fillRef idx="0">
                <a:schemeClr val="dk1"/>
              </a:fillRef>
              <a:effectRef idx="0">
                <a:schemeClr val="dk1"/>
              </a:effectRef>
              <a:fontRef idx="minor">
                <a:schemeClr val="tx1"/>
              </a:fontRef>
            </p:style>
          </p:cxnSp>
          <p:cxnSp>
            <p:nvCxnSpPr>
              <p:cNvPr id="91" name="直線コネクタ 90">
                <a:extLst>
                  <a:ext uri="{FF2B5EF4-FFF2-40B4-BE49-F238E27FC236}">
                    <a16:creationId xmlns:a16="http://schemas.microsoft.com/office/drawing/2014/main" id="{B9D7D566-3A12-EFD6-CD27-7D7828DAA2E4}"/>
                  </a:ext>
                </a:extLst>
              </p:cNvPr>
              <p:cNvCxnSpPr>
                <a:cxnSpLocks/>
              </p:cNvCxnSpPr>
              <p:nvPr/>
            </p:nvCxnSpPr>
            <p:spPr>
              <a:xfrm flipH="1">
                <a:off x="2431061" y="3579238"/>
                <a:ext cx="6762" cy="58833"/>
              </a:xfrm>
              <a:prstGeom prst="line">
                <a:avLst/>
              </a:prstGeom>
              <a:ln w="6350"/>
            </p:spPr>
            <p:style>
              <a:lnRef idx="1">
                <a:schemeClr val="dk1"/>
              </a:lnRef>
              <a:fillRef idx="0">
                <a:schemeClr val="dk1"/>
              </a:fillRef>
              <a:effectRef idx="0">
                <a:schemeClr val="dk1"/>
              </a:effectRef>
              <a:fontRef idx="minor">
                <a:schemeClr val="tx1"/>
              </a:fontRef>
            </p:style>
          </p:cxnSp>
          <p:cxnSp>
            <p:nvCxnSpPr>
              <p:cNvPr id="92" name="直線コネクタ 91">
                <a:extLst>
                  <a:ext uri="{FF2B5EF4-FFF2-40B4-BE49-F238E27FC236}">
                    <a16:creationId xmlns:a16="http://schemas.microsoft.com/office/drawing/2014/main" id="{3F0A21D0-1A11-F3E9-7163-9002FBF07DC1}"/>
                  </a:ext>
                </a:extLst>
              </p:cNvPr>
              <p:cNvCxnSpPr>
                <a:cxnSpLocks/>
              </p:cNvCxnSpPr>
              <p:nvPr/>
            </p:nvCxnSpPr>
            <p:spPr>
              <a:xfrm flipH="1">
                <a:off x="2469761" y="3587177"/>
                <a:ext cx="6762" cy="58833"/>
              </a:xfrm>
              <a:prstGeom prst="line">
                <a:avLst/>
              </a:prstGeom>
              <a:ln w="6350"/>
            </p:spPr>
            <p:style>
              <a:lnRef idx="1">
                <a:schemeClr val="dk1"/>
              </a:lnRef>
              <a:fillRef idx="0">
                <a:schemeClr val="dk1"/>
              </a:fillRef>
              <a:effectRef idx="0">
                <a:schemeClr val="dk1"/>
              </a:effectRef>
              <a:fontRef idx="minor">
                <a:schemeClr val="tx1"/>
              </a:fontRef>
            </p:style>
          </p:cxnSp>
        </p:grpSp>
        <p:sp>
          <p:nvSpPr>
            <p:cNvPr id="52" name="フリーフォーム: 図形 51">
              <a:extLst>
                <a:ext uri="{FF2B5EF4-FFF2-40B4-BE49-F238E27FC236}">
                  <a16:creationId xmlns:a16="http://schemas.microsoft.com/office/drawing/2014/main" id="{E07BC435-5858-06DE-81ED-85BAC4F03ED4}"/>
                </a:ext>
              </a:extLst>
            </p:cNvPr>
            <p:cNvSpPr/>
            <p:nvPr/>
          </p:nvSpPr>
          <p:spPr>
            <a:xfrm>
              <a:off x="2821236" y="3835831"/>
              <a:ext cx="803808" cy="362665"/>
            </a:xfrm>
            <a:custGeom>
              <a:avLst/>
              <a:gdLst>
                <a:gd name="connsiteX0" fmla="*/ 304800 w 1447800"/>
                <a:gd name="connsiteY0" fmla="*/ 523875 h 685800"/>
                <a:gd name="connsiteX1" fmla="*/ 304800 w 1447800"/>
                <a:gd name="connsiteY1" fmla="*/ 523875 h 685800"/>
                <a:gd name="connsiteX2" fmla="*/ 419100 w 1447800"/>
                <a:gd name="connsiteY2" fmla="*/ 190500 h 685800"/>
                <a:gd name="connsiteX3" fmla="*/ 838200 w 1447800"/>
                <a:gd name="connsiteY3" fmla="*/ 0 h 685800"/>
                <a:gd name="connsiteX4" fmla="*/ 1323975 w 1447800"/>
                <a:gd name="connsiteY4" fmla="*/ 104775 h 685800"/>
                <a:gd name="connsiteX5" fmla="*/ 1447800 w 1447800"/>
                <a:gd name="connsiteY5" fmla="*/ 361950 h 685800"/>
                <a:gd name="connsiteX6" fmla="*/ 1438275 w 1447800"/>
                <a:gd name="connsiteY6" fmla="*/ 685800 h 685800"/>
                <a:gd name="connsiteX7" fmla="*/ 1076325 w 1447800"/>
                <a:gd name="connsiteY7" fmla="*/ 609600 h 685800"/>
                <a:gd name="connsiteX8" fmla="*/ 466725 w 1447800"/>
                <a:gd name="connsiteY8" fmla="*/ 600075 h 685800"/>
                <a:gd name="connsiteX9" fmla="*/ 190500 w 1447800"/>
                <a:gd name="connsiteY9" fmla="*/ 619125 h 685800"/>
                <a:gd name="connsiteX10" fmla="*/ 0 w 1447800"/>
                <a:gd name="connsiteY10" fmla="*/ 657225 h 685800"/>
                <a:gd name="connsiteX11" fmla="*/ 304800 w 1447800"/>
                <a:gd name="connsiteY11" fmla="*/ 5238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685800">
                  <a:moveTo>
                    <a:pt x="304800" y="523875"/>
                  </a:moveTo>
                  <a:lnTo>
                    <a:pt x="304800" y="523875"/>
                  </a:lnTo>
                  <a:lnTo>
                    <a:pt x="419100" y="190500"/>
                  </a:lnTo>
                  <a:lnTo>
                    <a:pt x="838200" y="0"/>
                  </a:lnTo>
                  <a:lnTo>
                    <a:pt x="1323975" y="104775"/>
                  </a:lnTo>
                  <a:lnTo>
                    <a:pt x="1447800" y="361950"/>
                  </a:lnTo>
                  <a:lnTo>
                    <a:pt x="1438275" y="685800"/>
                  </a:lnTo>
                  <a:lnTo>
                    <a:pt x="1076325" y="609600"/>
                  </a:lnTo>
                  <a:lnTo>
                    <a:pt x="466725" y="600075"/>
                  </a:lnTo>
                  <a:lnTo>
                    <a:pt x="190500" y="619125"/>
                  </a:lnTo>
                  <a:lnTo>
                    <a:pt x="0" y="657225"/>
                  </a:lnTo>
                  <a:lnTo>
                    <a:pt x="304800" y="523875"/>
                  </a:lnTo>
                  <a:close/>
                </a:path>
              </a:pathLst>
            </a:cu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A65465B2-FBDC-294A-F09F-874F8E784B3C}"/>
                </a:ext>
              </a:extLst>
            </p:cNvPr>
            <p:cNvSpPr txBox="1"/>
            <p:nvPr/>
          </p:nvSpPr>
          <p:spPr>
            <a:xfrm>
              <a:off x="3029536" y="3880133"/>
              <a:ext cx="540745" cy="113931"/>
            </a:xfrm>
            <a:prstGeom prst="rect">
              <a:avLst/>
            </a:prstGeom>
            <a:noFill/>
          </p:spPr>
          <p:txBody>
            <a:bodyPr wrap="square" rtlCol="0">
              <a:spAutoFit/>
            </a:bodyPr>
            <a:lstStyle/>
            <a:p>
              <a:r>
                <a:rPr kumimoji="1" lang="en-US" altLang="ja-JP" sz="800" b="1">
                  <a:solidFill>
                    <a:srgbClr val="FF0000"/>
                  </a:solidFill>
                </a:rPr>
                <a:t>TOYOTA</a:t>
              </a:r>
              <a:endParaRPr kumimoji="1" lang="ja-JP" altLang="en-US" sz="800" b="1">
                <a:solidFill>
                  <a:srgbClr val="FF0000"/>
                </a:solidFill>
              </a:endParaRPr>
            </a:p>
          </p:txBody>
        </p:sp>
        <p:sp>
          <p:nvSpPr>
            <p:cNvPr id="94" name="フリーフォーム: 図形 93">
              <a:extLst>
                <a:ext uri="{FF2B5EF4-FFF2-40B4-BE49-F238E27FC236}">
                  <a16:creationId xmlns:a16="http://schemas.microsoft.com/office/drawing/2014/main" id="{DA43C659-0F16-6DD4-FB5D-AECA490A9C9A}"/>
                </a:ext>
              </a:extLst>
            </p:cNvPr>
            <p:cNvSpPr/>
            <p:nvPr/>
          </p:nvSpPr>
          <p:spPr>
            <a:xfrm>
              <a:off x="3465332" y="4399454"/>
              <a:ext cx="109182" cy="221776"/>
            </a:xfrm>
            <a:custGeom>
              <a:avLst/>
              <a:gdLst>
                <a:gd name="connsiteX0" fmla="*/ 109182 w 109182"/>
                <a:gd name="connsiteY0" fmla="*/ 0 h 221776"/>
                <a:gd name="connsiteX1" fmla="*/ 81887 w 109182"/>
                <a:gd name="connsiteY1" fmla="*/ 95534 h 221776"/>
                <a:gd name="connsiteX2" fmla="*/ 58003 w 109182"/>
                <a:gd name="connsiteY2" fmla="*/ 170597 h 221776"/>
                <a:gd name="connsiteX3" fmla="*/ 47767 w 109182"/>
                <a:gd name="connsiteY3" fmla="*/ 221776 h 221776"/>
                <a:gd name="connsiteX4" fmla="*/ 30708 w 109182"/>
                <a:gd name="connsiteY4" fmla="*/ 170597 h 221776"/>
                <a:gd name="connsiteX5" fmla="*/ 10236 w 109182"/>
                <a:gd name="connsiteY5" fmla="*/ 214952 h 221776"/>
                <a:gd name="connsiteX6" fmla="*/ 0 w 109182"/>
                <a:gd name="connsiteY6" fmla="*/ 177421 h 221776"/>
                <a:gd name="connsiteX7" fmla="*/ 61415 w 109182"/>
                <a:gd name="connsiteY7" fmla="*/ 119418 h 221776"/>
                <a:gd name="connsiteX8" fmla="*/ 78475 w 109182"/>
                <a:gd name="connsiteY8" fmla="*/ 88710 h 221776"/>
                <a:gd name="connsiteX9" fmla="*/ 109182 w 109182"/>
                <a:gd name="connsiteY9" fmla="*/ 0 h 22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182" h="221776">
                  <a:moveTo>
                    <a:pt x="109182" y="0"/>
                  </a:moveTo>
                  <a:lnTo>
                    <a:pt x="81887" y="95534"/>
                  </a:lnTo>
                  <a:lnTo>
                    <a:pt x="58003" y="170597"/>
                  </a:lnTo>
                  <a:lnTo>
                    <a:pt x="47767" y="221776"/>
                  </a:lnTo>
                  <a:lnTo>
                    <a:pt x="30708" y="170597"/>
                  </a:lnTo>
                  <a:lnTo>
                    <a:pt x="10236" y="214952"/>
                  </a:lnTo>
                  <a:lnTo>
                    <a:pt x="0" y="177421"/>
                  </a:lnTo>
                  <a:lnTo>
                    <a:pt x="61415" y="119418"/>
                  </a:lnTo>
                  <a:lnTo>
                    <a:pt x="78475" y="88710"/>
                  </a:lnTo>
                  <a:lnTo>
                    <a:pt x="109182" y="0"/>
                  </a:lnTo>
                  <a:close/>
                </a:path>
              </a:pathLst>
            </a:cu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97" name="テキスト ボックス 7">
            <a:extLst>
              <a:ext uri="{FF2B5EF4-FFF2-40B4-BE49-F238E27FC236}">
                <a16:creationId xmlns:a16="http://schemas.microsoft.com/office/drawing/2014/main" id="{2D62498A-8BAA-2656-E1BE-0E53E7486A1D}"/>
              </a:ext>
            </a:extLst>
          </p:cNvPr>
          <p:cNvSpPr txBox="1"/>
          <p:nvPr/>
        </p:nvSpPr>
        <p:spPr>
          <a:xfrm>
            <a:off x="5532986" y="4044778"/>
            <a:ext cx="3199805"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t>N</a:t>
            </a:r>
            <a:r>
              <a:rPr kumimoji="1" lang="ja-JP" altLang="en-US"/>
              <a:t>さん</a:t>
            </a:r>
            <a:endParaRPr kumimoji="1" lang="en-US" altLang="ja-JP"/>
          </a:p>
          <a:p>
            <a:endParaRPr kumimoji="1" lang="en-US" altLang="ja-JP" sz="600"/>
          </a:p>
          <a:p>
            <a:r>
              <a:rPr kumimoji="1" lang="ja-JP" altLang="en-US"/>
              <a:t>・駅伝女子チームキャプテン</a:t>
            </a:r>
            <a:endParaRPr kumimoji="1" lang="en-US" altLang="ja-JP"/>
          </a:p>
        </p:txBody>
      </p:sp>
      <p:sp>
        <p:nvSpPr>
          <p:cNvPr id="98" name="テキスト ボックス 7">
            <a:extLst>
              <a:ext uri="{FF2B5EF4-FFF2-40B4-BE49-F238E27FC236}">
                <a16:creationId xmlns:a16="http://schemas.microsoft.com/office/drawing/2014/main" id="{E71AC41E-BE79-409B-92E1-9E9903D02159}"/>
              </a:ext>
            </a:extLst>
          </p:cNvPr>
          <p:cNvSpPr txBox="1"/>
          <p:nvPr/>
        </p:nvSpPr>
        <p:spPr>
          <a:xfrm>
            <a:off x="843743" y="3722882"/>
            <a:ext cx="1500263"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a:t>組長：</a:t>
            </a:r>
            <a:r>
              <a:rPr kumimoji="1" lang="en-US" altLang="ja-JP"/>
              <a:t>T</a:t>
            </a:r>
            <a:r>
              <a:rPr kumimoji="1" lang="ja-JP" altLang="en-US"/>
              <a:t>さん</a:t>
            </a:r>
            <a:endParaRPr kumimoji="1" lang="en-US" altLang="ja-JP"/>
          </a:p>
          <a:p>
            <a:endParaRPr kumimoji="1" lang="en-US" altLang="ja-JP" sz="600"/>
          </a:p>
          <a:p>
            <a:r>
              <a:rPr kumimoji="1" lang="ja-JP" altLang="en-US"/>
              <a:t>・優秀者</a:t>
            </a:r>
          </a:p>
        </p:txBody>
      </p:sp>
      <p:grpSp>
        <p:nvGrpSpPr>
          <p:cNvPr id="104" name="グループ化 103">
            <a:extLst>
              <a:ext uri="{FF2B5EF4-FFF2-40B4-BE49-F238E27FC236}">
                <a16:creationId xmlns:a16="http://schemas.microsoft.com/office/drawing/2014/main" id="{09FBDE9F-8A10-A142-0924-7CB3742FBB8F}"/>
              </a:ext>
            </a:extLst>
          </p:cNvPr>
          <p:cNvGrpSpPr/>
          <p:nvPr/>
        </p:nvGrpSpPr>
        <p:grpSpPr>
          <a:xfrm>
            <a:off x="2176104" y="3571336"/>
            <a:ext cx="1580061" cy="1385104"/>
            <a:chOff x="2158687" y="4289632"/>
            <a:chExt cx="1580061" cy="1385104"/>
          </a:xfrm>
        </p:grpSpPr>
        <p:grpSp>
          <p:nvGrpSpPr>
            <p:cNvPr id="33" name="グループ化 32">
              <a:extLst>
                <a:ext uri="{FF2B5EF4-FFF2-40B4-BE49-F238E27FC236}">
                  <a16:creationId xmlns:a16="http://schemas.microsoft.com/office/drawing/2014/main" id="{FD455F23-32DF-CD43-905F-F3F181201008}"/>
                </a:ext>
              </a:extLst>
            </p:cNvPr>
            <p:cNvGrpSpPr/>
            <p:nvPr/>
          </p:nvGrpSpPr>
          <p:grpSpPr>
            <a:xfrm>
              <a:off x="2158687" y="5036817"/>
              <a:ext cx="1580061" cy="637919"/>
              <a:chOff x="2275071" y="4703576"/>
              <a:chExt cx="1634129" cy="681787"/>
            </a:xfrm>
          </p:grpSpPr>
          <p:pic>
            <p:nvPicPr>
              <p:cNvPr id="10" name="図 9">
                <a:extLst>
                  <a:ext uri="{FF2B5EF4-FFF2-40B4-BE49-F238E27FC236}">
                    <a16:creationId xmlns:a16="http://schemas.microsoft.com/office/drawing/2014/main" id="{7A458391-48AF-A8ED-1018-A705324A7BC1}"/>
                  </a:ext>
                </a:extLst>
              </p:cNvPr>
              <p:cNvPicPr>
                <a:picLocks noChangeAspect="1"/>
              </p:cNvPicPr>
              <p:nvPr/>
            </p:nvPicPr>
            <p:blipFill>
              <a:blip r:embed="rId2"/>
              <a:stretch>
                <a:fillRect/>
              </a:stretch>
            </p:blipFill>
            <p:spPr>
              <a:xfrm>
                <a:off x="2275071" y="4723569"/>
                <a:ext cx="1634129" cy="661794"/>
              </a:xfrm>
              <a:prstGeom prst="rect">
                <a:avLst/>
              </a:prstGeom>
            </p:spPr>
          </p:pic>
          <p:sp>
            <p:nvSpPr>
              <p:cNvPr id="31" name="楕円 30">
                <a:extLst>
                  <a:ext uri="{FF2B5EF4-FFF2-40B4-BE49-F238E27FC236}">
                    <a16:creationId xmlns:a16="http://schemas.microsoft.com/office/drawing/2014/main" id="{3180353F-0FDA-181B-9B54-172CA5166676}"/>
                  </a:ext>
                </a:extLst>
              </p:cNvPr>
              <p:cNvSpPr/>
              <p:nvPr/>
            </p:nvSpPr>
            <p:spPr>
              <a:xfrm>
                <a:off x="2798137" y="4703576"/>
                <a:ext cx="139054" cy="866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02C76EB0-A874-6108-6021-B65AA17F9CF0}"/>
                  </a:ext>
                </a:extLst>
              </p:cNvPr>
              <p:cNvSpPr/>
              <p:nvPr/>
            </p:nvSpPr>
            <p:spPr>
              <a:xfrm>
                <a:off x="2891014" y="4704700"/>
                <a:ext cx="201954" cy="12546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フリーフォーム: 図形 10">
              <a:extLst>
                <a:ext uri="{FF2B5EF4-FFF2-40B4-BE49-F238E27FC236}">
                  <a16:creationId xmlns:a16="http://schemas.microsoft.com/office/drawing/2014/main" id="{E7921CA9-49A7-4590-41C8-BECA77816E4B}"/>
                </a:ext>
              </a:extLst>
            </p:cNvPr>
            <p:cNvSpPr/>
            <p:nvPr/>
          </p:nvSpPr>
          <p:spPr>
            <a:xfrm>
              <a:off x="2621702" y="4550412"/>
              <a:ext cx="540538" cy="544585"/>
            </a:xfrm>
            <a:custGeom>
              <a:avLst/>
              <a:gdLst>
                <a:gd name="connsiteX0" fmla="*/ 9525 w 790575"/>
                <a:gd name="connsiteY0" fmla="*/ 0 h 742950"/>
                <a:gd name="connsiteX1" fmla="*/ 9525 w 790575"/>
                <a:gd name="connsiteY1" fmla="*/ 257175 h 742950"/>
                <a:gd name="connsiteX2" fmla="*/ 0 w 790575"/>
                <a:gd name="connsiteY2" fmla="*/ 476250 h 742950"/>
                <a:gd name="connsiteX3" fmla="*/ 76200 w 790575"/>
                <a:gd name="connsiteY3" fmla="*/ 638175 h 742950"/>
                <a:gd name="connsiteX4" fmla="*/ 161925 w 790575"/>
                <a:gd name="connsiteY4" fmla="*/ 742950 h 742950"/>
                <a:gd name="connsiteX5" fmla="*/ 561975 w 790575"/>
                <a:gd name="connsiteY5" fmla="*/ 742950 h 742950"/>
                <a:gd name="connsiteX6" fmla="*/ 676275 w 790575"/>
                <a:gd name="connsiteY6" fmla="*/ 638175 h 742950"/>
                <a:gd name="connsiteX7" fmla="*/ 790575 w 790575"/>
                <a:gd name="connsiteY7" fmla="*/ 514350 h 742950"/>
                <a:gd name="connsiteX8" fmla="*/ 790575 w 790575"/>
                <a:gd name="connsiteY8" fmla="*/ 428625 h 742950"/>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676275 w 790575"/>
                <a:gd name="connsiteY6" fmla="*/ 847306 h 952081"/>
                <a:gd name="connsiteX7" fmla="*/ 790575 w 790575"/>
                <a:gd name="connsiteY7" fmla="*/ 723481 h 952081"/>
                <a:gd name="connsiteX8" fmla="*/ 790575 w 790575"/>
                <a:gd name="connsiteY8" fmla="*/ 637756 h 952081"/>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710321 w 790575"/>
                <a:gd name="connsiteY6" fmla="*/ 907058 h 952081"/>
                <a:gd name="connsiteX7" fmla="*/ 790575 w 790575"/>
                <a:gd name="connsiteY7" fmla="*/ 723481 h 952081"/>
                <a:gd name="connsiteX8" fmla="*/ 790575 w 790575"/>
                <a:gd name="connsiteY8" fmla="*/ 637756 h 952081"/>
                <a:gd name="connsiteX0" fmla="*/ 26548 w 790575"/>
                <a:gd name="connsiteY0" fmla="*/ 0 h 1022955"/>
                <a:gd name="connsiteX1" fmla="*/ 9525 w 790575"/>
                <a:gd name="connsiteY1" fmla="*/ 466306 h 1022955"/>
                <a:gd name="connsiteX2" fmla="*/ 0 w 790575"/>
                <a:gd name="connsiteY2" fmla="*/ 685381 h 1022955"/>
                <a:gd name="connsiteX3" fmla="*/ 76200 w 790575"/>
                <a:gd name="connsiteY3" fmla="*/ 847306 h 1022955"/>
                <a:gd name="connsiteX4" fmla="*/ 161925 w 790575"/>
                <a:gd name="connsiteY4" fmla="*/ 952081 h 1022955"/>
                <a:gd name="connsiteX5" fmla="*/ 375262 w 790575"/>
                <a:gd name="connsiteY5" fmla="*/ 1022955 h 1022955"/>
                <a:gd name="connsiteX6" fmla="*/ 561975 w 790575"/>
                <a:gd name="connsiteY6" fmla="*/ 952081 h 1022955"/>
                <a:gd name="connsiteX7" fmla="*/ 710321 w 790575"/>
                <a:gd name="connsiteY7" fmla="*/ 907058 h 1022955"/>
                <a:gd name="connsiteX8" fmla="*/ 790575 w 790575"/>
                <a:gd name="connsiteY8" fmla="*/ 723481 h 1022955"/>
                <a:gd name="connsiteX9" fmla="*/ 790575 w 790575"/>
                <a:gd name="connsiteY9" fmla="*/ 637756 h 1022955"/>
                <a:gd name="connsiteX0" fmla="*/ 26548 w 790575"/>
                <a:gd name="connsiteY0" fmla="*/ 0 h 1022955"/>
                <a:gd name="connsiteX1" fmla="*/ 9525 w 790575"/>
                <a:gd name="connsiteY1" fmla="*/ 466306 h 1022955"/>
                <a:gd name="connsiteX2" fmla="*/ 0 w 790575"/>
                <a:gd name="connsiteY2" fmla="*/ 685381 h 1022955"/>
                <a:gd name="connsiteX3" fmla="*/ 76200 w 790575"/>
                <a:gd name="connsiteY3" fmla="*/ 847306 h 1022955"/>
                <a:gd name="connsiteX4" fmla="*/ 161925 w 790575"/>
                <a:gd name="connsiteY4" fmla="*/ 952081 h 1022955"/>
                <a:gd name="connsiteX5" fmla="*/ 375262 w 790575"/>
                <a:gd name="connsiteY5" fmla="*/ 1022955 h 1022955"/>
                <a:gd name="connsiteX6" fmla="*/ 561975 w 790575"/>
                <a:gd name="connsiteY6" fmla="*/ 952081 h 1022955"/>
                <a:gd name="connsiteX7" fmla="*/ 710321 w 790575"/>
                <a:gd name="connsiteY7" fmla="*/ 907058 h 1022955"/>
                <a:gd name="connsiteX8" fmla="*/ 738688 w 790575"/>
                <a:gd name="connsiteY8" fmla="*/ 693901 h 1022955"/>
                <a:gd name="connsiteX9" fmla="*/ 790575 w 790575"/>
                <a:gd name="connsiteY9" fmla="*/ 637756 h 1022955"/>
                <a:gd name="connsiteX0" fmla="*/ 26548 w 738688"/>
                <a:gd name="connsiteY0" fmla="*/ 0 h 1022955"/>
                <a:gd name="connsiteX1" fmla="*/ 9525 w 738688"/>
                <a:gd name="connsiteY1" fmla="*/ 466306 h 1022955"/>
                <a:gd name="connsiteX2" fmla="*/ 0 w 738688"/>
                <a:gd name="connsiteY2" fmla="*/ 685381 h 1022955"/>
                <a:gd name="connsiteX3" fmla="*/ 76200 w 738688"/>
                <a:gd name="connsiteY3" fmla="*/ 847306 h 1022955"/>
                <a:gd name="connsiteX4" fmla="*/ 161925 w 738688"/>
                <a:gd name="connsiteY4" fmla="*/ 952081 h 1022955"/>
                <a:gd name="connsiteX5" fmla="*/ 375262 w 738688"/>
                <a:gd name="connsiteY5" fmla="*/ 1022955 h 1022955"/>
                <a:gd name="connsiteX6" fmla="*/ 561975 w 738688"/>
                <a:gd name="connsiteY6" fmla="*/ 952081 h 1022955"/>
                <a:gd name="connsiteX7" fmla="*/ 710321 w 738688"/>
                <a:gd name="connsiteY7" fmla="*/ 907058 h 1022955"/>
                <a:gd name="connsiteX8" fmla="*/ 738688 w 738688"/>
                <a:gd name="connsiteY8" fmla="*/ 693901 h 1022955"/>
                <a:gd name="connsiteX0" fmla="*/ 26548 w 738688"/>
                <a:gd name="connsiteY0" fmla="*/ 0 h 1022955"/>
                <a:gd name="connsiteX1" fmla="*/ 9525 w 738688"/>
                <a:gd name="connsiteY1" fmla="*/ 466306 h 1022955"/>
                <a:gd name="connsiteX2" fmla="*/ 0 w 738688"/>
                <a:gd name="connsiteY2" fmla="*/ 685381 h 1022955"/>
                <a:gd name="connsiteX3" fmla="*/ 105850 w 738688"/>
                <a:gd name="connsiteY3" fmla="*/ 827588 h 1022955"/>
                <a:gd name="connsiteX4" fmla="*/ 161925 w 738688"/>
                <a:gd name="connsiteY4" fmla="*/ 952081 h 1022955"/>
                <a:gd name="connsiteX5" fmla="*/ 375262 w 738688"/>
                <a:gd name="connsiteY5" fmla="*/ 1022955 h 1022955"/>
                <a:gd name="connsiteX6" fmla="*/ 561975 w 738688"/>
                <a:gd name="connsiteY6" fmla="*/ 952081 h 1022955"/>
                <a:gd name="connsiteX7" fmla="*/ 710321 w 738688"/>
                <a:gd name="connsiteY7" fmla="*/ 907058 h 1022955"/>
                <a:gd name="connsiteX8" fmla="*/ 738688 w 738688"/>
                <a:gd name="connsiteY8" fmla="*/ 693901 h 1022955"/>
                <a:gd name="connsiteX0" fmla="*/ 26548 w 738688"/>
                <a:gd name="connsiteY0" fmla="*/ 0 h 1022955"/>
                <a:gd name="connsiteX1" fmla="*/ 9525 w 738688"/>
                <a:gd name="connsiteY1" fmla="*/ 466306 h 1022955"/>
                <a:gd name="connsiteX2" fmla="*/ 0 w 738688"/>
                <a:gd name="connsiteY2" fmla="*/ 685381 h 1022955"/>
                <a:gd name="connsiteX3" fmla="*/ 105850 w 738688"/>
                <a:gd name="connsiteY3" fmla="*/ 827588 h 1022955"/>
                <a:gd name="connsiteX4" fmla="*/ 184162 w 738688"/>
                <a:gd name="connsiteY4" fmla="*/ 932362 h 1022955"/>
                <a:gd name="connsiteX5" fmla="*/ 375262 w 738688"/>
                <a:gd name="connsiteY5" fmla="*/ 1022955 h 1022955"/>
                <a:gd name="connsiteX6" fmla="*/ 561975 w 738688"/>
                <a:gd name="connsiteY6" fmla="*/ 952081 h 1022955"/>
                <a:gd name="connsiteX7" fmla="*/ 710321 w 738688"/>
                <a:gd name="connsiteY7" fmla="*/ 907058 h 1022955"/>
                <a:gd name="connsiteX8" fmla="*/ 738688 w 738688"/>
                <a:gd name="connsiteY8" fmla="*/ 693901 h 10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688" h="1022955">
                  <a:moveTo>
                    <a:pt x="26548" y="0"/>
                  </a:moveTo>
                  <a:lnTo>
                    <a:pt x="9525" y="466306"/>
                  </a:lnTo>
                  <a:lnTo>
                    <a:pt x="0" y="685381"/>
                  </a:lnTo>
                  <a:lnTo>
                    <a:pt x="105850" y="827588"/>
                  </a:lnTo>
                  <a:lnTo>
                    <a:pt x="184162" y="932362"/>
                  </a:lnTo>
                  <a:cubicBezTo>
                    <a:pt x="251016" y="932181"/>
                    <a:pt x="308408" y="1023136"/>
                    <a:pt x="375262" y="1022955"/>
                  </a:cubicBezTo>
                  <a:lnTo>
                    <a:pt x="561975" y="952081"/>
                  </a:lnTo>
                  <a:lnTo>
                    <a:pt x="710321" y="907058"/>
                  </a:lnTo>
                  <a:lnTo>
                    <a:pt x="738688" y="693901"/>
                  </a:lnTo>
                </a:path>
              </a:pathLst>
            </a:cu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B8638638-469F-3B22-8F0C-D48B7061F034}"/>
                </a:ext>
              </a:extLst>
            </p:cNvPr>
            <p:cNvSpPr/>
            <p:nvPr/>
          </p:nvSpPr>
          <p:spPr>
            <a:xfrm>
              <a:off x="2659465" y="4339559"/>
              <a:ext cx="578507" cy="697258"/>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9DC00611-EABB-1411-CEB7-1102DAC4A5CF}"/>
                </a:ext>
              </a:extLst>
            </p:cNvPr>
            <p:cNvSpPr/>
            <p:nvPr/>
          </p:nvSpPr>
          <p:spPr>
            <a:xfrm>
              <a:off x="2761012" y="4976964"/>
              <a:ext cx="211354" cy="21553"/>
            </a:xfrm>
            <a:custGeom>
              <a:avLst/>
              <a:gdLst>
                <a:gd name="connsiteX0" fmla="*/ 0 w 666750"/>
                <a:gd name="connsiteY0" fmla="*/ 0 h 66675"/>
                <a:gd name="connsiteX1" fmla="*/ 0 w 666750"/>
                <a:gd name="connsiteY1" fmla="*/ 0 h 66675"/>
                <a:gd name="connsiteX2" fmla="*/ 219075 w 666750"/>
                <a:gd name="connsiteY2" fmla="*/ 28575 h 66675"/>
                <a:gd name="connsiteX3" fmla="*/ 504825 w 666750"/>
                <a:gd name="connsiteY3" fmla="*/ 47625 h 66675"/>
                <a:gd name="connsiteX4" fmla="*/ 666750 w 666750"/>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66675">
                  <a:moveTo>
                    <a:pt x="0" y="0"/>
                  </a:moveTo>
                  <a:lnTo>
                    <a:pt x="0" y="0"/>
                  </a:lnTo>
                  <a:lnTo>
                    <a:pt x="219075" y="28575"/>
                  </a:lnTo>
                  <a:lnTo>
                    <a:pt x="504825" y="47625"/>
                  </a:lnTo>
                  <a:lnTo>
                    <a:pt x="666750" y="6667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9BA6B771-7D26-E092-3838-227AB757D927}"/>
                </a:ext>
              </a:extLst>
            </p:cNvPr>
            <p:cNvSpPr/>
            <p:nvPr/>
          </p:nvSpPr>
          <p:spPr>
            <a:xfrm rot="20472737">
              <a:off x="2935607" y="4635777"/>
              <a:ext cx="157005" cy="43845"/>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FC44AA5B-3BC9-A8D2-8A1C-E8D7D816AA4C}"/>
                </a:ext>
              </a:extLst>
            </p:cNvPr>
            <p:cNvSpPr/>
            <p:nvPr/>
          </p:nvSpPr>
          <p:spPr>
            <a:xfrm rot="1381920" flipH="1">
              <a:off x="2638557" y="4636353"/>
              <a:ext cx="204549" cy="32229"/>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5095B1D5-0A4D-0BC1-710A-2DB259410806}"/>
                </a:ext>
              </a:extLst>
            </p:cNvPr>
            <p:cNvSpPr/>
            <p:nvPr/>
          </p:nvSpPr>
          <p:spPr>
            <a:xfrm>
              <a:off x="2449072" y="4289632"/>
              <a:ext cx="803808" cy="362665"/>
            </a:xfrm>
            <a:custGeom>
              <a:avLst/>
              <a:gdLst>
                <a:gd name="connsiteX0" fmla="*/ 304800 w 1447800"/>
                <a:gd name="connsiteY0" fmla="*/ 523875 h 685800"/>
                <a:gd name="connsiteX1" fmla="*/ 304800 w 1447800"/>
                <a:gd name="connsiteY1" fmla="*/ 523875 h 685800"/>
                <a:gd name="connsiteX2" fmla="*/ 419100 w 1447800"/>
                <a:gd name="connsiteY2" fmla="*/ 190500 h 685800"/>
                <a:gd name="connsiteX3" fmla="*/ 838200 w 1447800"/>
                <a:gd name="connsiteY3" fmla="*/ 0 h 685800"/>
                <a:gd name="connsiteX4" fmla="*/ 1323975 w 1447800"/>
                <a:gd name="connsiteY4" fmla="*/ 104775 h 685800"/>
                <a:gd name="connsiteX5" fmla="*/ 1447800 w 1447800"/>
                <a:gd name="connsiteY5" fmla="*/ 361950 h 685800"/>
                <a:gd name="connsiteX6" fmla="*/ 1438275 w 1447800"/>
                <a:gd name="connsiteY6" fmla="*/ 685800 h 685800"/>
                <a:gd name="connsiteX7" fmla="*/ 1076325 w 1447800"/>
                <a:gd name="connsiteY7" fmla="*/ 609600 h 685800"/>
                <a:gd name="connsiteX8" fmla="*/ 466725 w 1447800"/>
                <a:gd name="connsiteY8" fmla="*/ 600075 h 685800"/>
                <a:gd name="connsiteX9" fmla="*/ 190500 w 1447800"/>
                <a:gd name="connsiteY9" fmla="*/ 619125 h 685800"/>
                <a:gd name="connsiteX10" fmla="*/ 0 w 1447800"/>
                <a:gd name="connsiteY10" fmla="*/ 657225 h 685800"/>
                <a:gd name="connsiteX11" fmla="*/ 304800 w 1447800"/>
                <a:gd name="connsiteY11" fmla="*/ 5238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685800">
                  <a:moveTo>
                    <a:pt x="304800" y="523875"/>
                  </a:moveTo>
                  <a:lnTo>
                    <a:pt x="304800" y="523875"/>
                  </a:lnTo>
                  <a:lnTo>
                    <a:pt x="419100" y="190500"/>
                  </a:lnTo>
                  <a:lnTo>
                    <a:pt x="838200" y="0"/>
                  </a:lnTo>
                  <a:lnTo>
                    <a:pt x="1323975" y="104775"/>
                  </a:lnTo>
                  <a:lnTo>
                    <a:pt x="1447800" y="361950"/>
                  </a:lnTo>
                  <a:lnTo>
                    <a:pt x="1438275" y="685800"/>
                  </a:lnTo>
                  <a:lnTo>
                    <a:pt x="1076325" y="609600"/>
                  </a:lnTo>
                  <a:lnTo>
                    <a:pt x="466725" y="600075"/>
                  </a:lnTo>
                  <a:lnTo>
                    <a:pt x="190500" y="619125"/>
                  </a:lnTo>
                  <a:lnTo>
                    <a:pt x="0" y="657225"/>
                  </a:lnTo>
                  <a:lnTo>
                    <a:pt x="304800" y="523875"/>
                  </a:lnTo>
                  <a:close/>
                </a:path>
              </a:pathLst>
            </a:cu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2DB55C1B-B066-1E4E-6684-DC35F61EA895}"/>
                </a:ext>
              </a:extLst>
            </p:cNvPr>
            <p:cNvSpPr/>
            <p:nvPr/>
          </p:nvSpPr>
          <p:spPr>
            <a:xfrm>
              <a:off x="2635526" y="4510116"/>
              <a:ext cx="102499" cy="20148"/>
            </a:xfrm>
            <a:custGeom>
              <a:avLst/>
              <a:gdLst>
                <a:gd name="connsiteX0" fmla="*/ 0 w 180975"/>
                <a:gd name="connsiteY0" fmla="*/ 38100 h 38100"/>
                <a:gd name="connsiteX1" fmla="*/ 180975 w 180975"/>
                <a:gd name="connsiteY1" fmla="*/ 0 h 38100"/>
              </a:gdLst>
              <a:ahLst/>
              <a:cxnLst>
                <a:cxn ang="0">
                  <a:pos x="connsiteX0" y="connsiteY0"/>
                </a:cxn>
                <a:cxn ang="0">
                  <a:pos x="connsiteX1" y="connsiteY1"/>
                </a:cxn>
              </a:cxnLst>
              <a:rect l="l" t="t" r="r" b="b"/>
              <a:pathLst>
                <a:path w="180975" h="38100">
                  <a:moveTo>
                    <a:pt x="0" y="38100"/>
                  </a:moveTo>
                  <a:lnTo>
                    <a:pt x="180975" y="0"/>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54DAA326-4FD6-0B7D-9F46-82947909A9F4}"/>
                </a:ext>
              </a:extLst>
            </p:cNvPr>
            <p:cNvSpPr/>
            <p:nvPr/>
          </p:nvSpPr>
          <p:spPr>
            <a:xfrm>
              <a:off x="2972366" y="4510116"/>
              <a:ext cx="275762" cy="57263"/>
            </a:xfrm>
            <a:custGeom>
              <a:avLst/>
              <a:gdLst>
                <a:gd name="connsiteX0" fmla="*/ 0 w 714375"/>
                <a:gd name="connsiteY0" fmla="*/ 0 h 104775"/>
                <a:gd name="connsiteX1" fmla="*/ 371475 w 714375"/>
                <a:gd name="connsiteY1" fmla="*/ 28575 h 104775"/>
                <a:gd name="connsiteX2" fmla="*/ 714375 w 714375"/>
                <a:gd name="connsiteY2" fmla="*/ 104775 h 104775"/>
              </a:gdLst>
              <a:ahLst/>
              <a:cxnLst>
                <a:cxn ang="0">
                  <a:pos x="connsiteX0" y="connsiteY0"/>
                </a:cxn>
                <a:cxn ang="0">
                  <a:pos x="connsiteX1" y="connsiteY1"/>
                </a:cxn>
                <a:cxn ang="0">
                  <a:pos x="connsiteX2" y="connsiteY2"/>
                </a:cxn>
              </a:cxnLst>
              <a:rect l="l" t="t" r="r" b="b"/>
              <a:pathLst>
                <a:path w="714375" h="104775">
                  <a:moveTo>
                    <a:pt x="0" y="0"/>
                  </a:moveTo>
                  <a:lnTo>
                    <a:pt x="371475" y="28575"/>
                  </a:lnTo>
                  <a:lnTo>
                    <a:pt x="714375" y="104775"/>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3155E707-FB0A-DCE7-A716-0C1C900BB390}"/>
                </a:ext>
              </a:extLst>
            </p:cNvPr>
            <p:cNvSpPr txBox="1"/>
            <p:nvPr/>
          </p:nvSpPr>
          <p:spPr>
            <a:xfrm>
              <a:off x="2648802" y="4339558"/>
              <a:ext cx="540745" cy="113931"/>
            </a:xfrm>
            <a:prstGeom prst="rect">
              <a:avLst/>
            </a:prstGeom>
            <a:noFill/>
          </p:spPr>
          <p:txBody>
            <a:bodyPr wrap="square" rtlCol="0">
              <a:spAutoFit/>
            </a:bodyPr>
            <a:lstStyle/>
            <a:p>
              <a:r>
                <a:rPr kumimoji="1" lang="en-US" altLang="ja-JP" sz="800" b="1">
                  <a:solidFill>
                    <a:srgbClr val="FF0000"/>
                  </a:solidFill>
                </a:rPr>
                <a:t>TOYOTA</a:t>
              </a:r>
              <a:endParaRPr kumimoji="1" lang="ja-JP" altLang="en-US" sz="800" b="1">
                <a:solidFill>
                  <a:srgbClr val="FF0000"/>
                </a:solidFill>
              </a:endParaRPr>
            </a:p>
          </p:txBody>
        </p:sp>
        <p:sp>
          <p:nvSpPr>
            <p:cNvPr id="22" name="フリーフォーム: 図形 21">
              <a:extLst>
                <a:ext uri="{FF2B5EF4-FFF2-40B4-BE49-F238E27FC236}">
                  <a16:creationId xmlns:a16="http://schemas.microsoft.com/office/drawing/2014/main" id="{92502E20-B045-66EA-A8EC-BBB6A2E95EBB}"/>
                </a:ext>
              </a:extLst>
            </p:cNvPr>
            <p:cNvSpPr/>
            <p:nvPr/>
          </p:nvSpPr>
          <p:spPr>
            <a:xfrm>
              <a:off x="3166943" y="4741083"/>
              <a:ext cx="53072" cy="194571"/>
            </a:xfrm>
            <a:custGeom>
              <a:avLst/>
              <a:gdLst>
                <a:gd name="connsiteX0" fmla="*/ 0 w 161925"/>
                <a:gd name="connsiteY0" fmla="*/ 66675 h 400050"/>
                <a:gd name="connsiteX1" fmla="*/ 0 w 161925"/>
                <a:gd name="connsiteY1" fmla="*/ 66675 h 400050"/>
                <a:gd name="connsiteX2" fmla="*/ 95250 w 161925"/>
                <a:gd name="connsiteY2" fmla="*/ 0 h 400050"/>
                <a:gd name="connsiteX3" fmla="*/ 142875 w 161925"/>
                <a:gd name="connsiteY3" fmla="*/ 28575 h 400050"/>
                <a:gd name="connsiteX4" fmla="*/ 161925 w 161925"/>
                <a:gd name="connsiteY4" fmla="*/ 95250 h 400050"/>
                <a:gd name="connsiteX5" fmla="*/ 142875 w 161925"/>
                <a:gd name="connsiteY5" fmla="*/ 219075 h 400050"/>
                <a:gd name="connsiteX6" fmla="*/ 38100 w 16192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00050">
                  <a:moveTo>
                    <a:pt x="0" y="66675"/>
                  </a:moveTo>
                  <a:lnTo>
                    <a:pt x="0" y="66675"/>
                  </a:lnTo>
                  <a:lnTo>
                    <a:pt x="95250" y="0"/>
                  </a:lnTo>
                  <a:lnTo>
                    <a:pt x="142875" y="28575"/>
                  </a:lnTo>
                  <a:lnTo>
                    <a:pt x="161925" y="95250"/>
                  </a:lnTo>
                  <a:lnTo>
                    <a:pt x="142875" y="219075"/>
                  </a:lnTo>
                  <a:lnTo>
                    <a:pt x="38100" y="400050"/>
                  </a:lnTo>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A08BBD3F-FFFE-BC2F-52E0-A8544CA9C472}"/>
                </a:ext>
              </a:extLst>
            </p:cNvPr>
            <p:cNvGrpSpPr/>
            <p:nvPr/>
          </p:nvGrpSpPr>
          <p:grpSpPr>
            <a:xfrm>
              <a:off x="2665478" y="4707970"/>
              <a:ext cx="145094" cy="42777"/>
              <a:chOff x="9144000" y="4338083"/>
              <a:chExt cx="265814" cy="132792"/>
            </a:xfrm>
          </p:grpSpPr>
          <p:sp>
            <p:nvSpPr>
              <p:cNvPr id="27" name="楕円 26">
                <a:extLst>
                  <a:ext uri="{FF2B5EF4-FFF2-40B4-BE49-F238E27FC236}">
                    <a16:creationId xmlns:a16="http://schemas.microsoft.com/office/drawing/2014/main" id="{986FA9B6-3FAE-CFC8-6B7A-39C2BBA43588}"/>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333FCF16-5D7D-276C-A98A-41F74F4DBC95}"/>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24" name="グループ化 23">
              <a:extLst>
                <a:ext uri="{FF2B5EF4-FFF2-40B4-BE49-F238E27FC236}">
                  <a16:creationId xmlns:a16="http://schemas.microsoft.com/office/drawing/2014/main" id="{655009D3-3FF7-82BD-C9CD-7DDAF1E0BB29}"/>
                </a:ext>
              </a:extLst>
            </p:cNvPr>
            <p:cNvGrpSpPr/>
            <p:nvPr/>
          </p:nvGrpSpPr>
          <p:grpSpPr>
            <a:xfrm>
              <a:off x="2939650" y="4708915"/>
              <a:ext cx="145094" cy="42777"/>
              <a:chOff x="9144000" y="4338083"/>
              <a:chExt cx="265814" cy="132792"/>
            </a:xfrm>
          </p:grpSpPr>
          <p:sp>
            <p:nvSpPr>
              <p:cNvPr id="25" name="楕円 24">
                <a:extLst>
                  <a:ext uri="{FF2B5EF4-FFF2-40B4-BE49-F238E27FC236}">
                    <a16:creationId xmlns:a16="http://schemas.microsoft.com/office/drawing/2014/main" id="{622E302A-E991-155D-108C-93D7C0EA4A05}"/>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6EB3E731-7A59-F000-D4AE-CDF1C5371781}"/>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29" name="フリーフォーム: 図形 28">
              <a:extLst>
                <a:ext uri="{FF2B5EF4-FFF2-40B4-BE49-F238E27FC236}">
                  <a16:creationId xmlns:a16="http://schemas.microsoft.com/office/drawing/2014/main" id="{4EF33AF1-6C8D-F1F2-DFDE-50DEC7D1AC2E}"/>
                </a:ext>
              </a:extLst>
            </p:cNvPr>
            <p:cNvSpPr/>
            <p:nvPr/>
          </p:nvSpPr>
          <p:spPr>
            <a:xfrm>
              <a:off x="2797758" y="4753027"/>
              <a:ext cx="149818" cy="151506"/>
            </a:xfrm>
            <a:custGeom>
              <a:avLst/>
              <a:gdLst>
                <a:gd name="connsiteX0" fmla="*/ 259720 w 907420"/>
                <a:gd name="connsiteY0" fmla="*/ 0 h 1133475"/>
                <a:gd name="connsiteX1" fmla="*/ 212095 w 907420"/>
                <a:gd name="connsiteY1" fmla="*/ 571500 h 1133475"/>
                <a:gd name="connsiteX2" fmla="*/ 183520 w 907420"/>
                <a:gd name="connsiteY2" fmla="*/ 666750 h 1133475"/>
                <a:gd name="connsiteX3" fmla="*/ 40645 w 907420"/>
                <a:gd name="connsiteY3" fmla="*/ 933450 h 1133475"/>
                <a:gd name="connsiteX4" fmla="*/ 12070 w 907420"/>
                <a:gd name="connsiteY4" fmla="*/ 981075 h 1133475"/>
                <a:gd name="connsiteX5" fmla="*/ 2545 w 907420"/>
                <a:gd name="connsiteY5" fmla="*/ 1019175 h 1133475"/>
                <a:gd name="connsiteX6" fmla="*/ 59695 w 907420"/>
                <a:gd name="connsiteY6" fmla="*/ 1038225 h 1133475"/>
                <a:gd name="connsiteX7" fmla="*/ 183520 w 907420"/>
                <a:gd name="connsiteY7" fmla="*/ 1085850 h 1133475"/>
                <a:gd name="connsiteX8" fmla="*/ 240670 w 907420"/>
                <a:gd name="connsiteY8" fmla="*/ 1095375 h 1133475"/>
                <a:gd name="connsiteX9" fmla="*/ 364495 w 907420"/>
                <a:gd name="connsiteY9" fmla="*/ 1123950 h 1133475"/>
                <a:gd name="connsiteX10" fmla="*/ 621670 w 907420"/>
                <a:gd name="connsiteY10" fmla="*/ 1133475 h 1133475"/>
                <a:gd name="connsiteX11" fmla="*/ 755020 w 907420"/>
                <a:gd name="connsiteY11" fmla="*/ 1104900 h 1133475"/>
                <a:gd name="connsiteX12" fmla="*/ 774070 w 907420"/>
                <a:gd name="connsiteY12" fmla="*/ 1066800 h 1133475"/>
                <a:gd name="connsiteX13" fmla="*/ 802645 w 907420"/>
                <a:gd name="connsiteY13" fmla="*/ 1028700 h 1133475"/>
                <a:gd name="connsiteX14" fmla="*/ 859795 w 907420"/>
                <a:gd name="connsiteY14" fmla="*/ 971550 h 1133475"/>
                <a:gd name="connsiteX15" fmla="*/ 907420 w 907420"/>
                <a:gd name="connsiteY15" fmla="*/ 895350 h 1133475"/>
                <a:gd name="connsiteX16" fmla="*/ 859795 w 907420"/>
                <a:gd name="connsiteY16" fmla="*/ 866775 h 1133475"/>
                <a:gd name="connsiteX17" fmla="*/ 745495 w 907420"/>
                <a:gd name="connsiteY17" fmla="*/ 78105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7420" h="1133475">
                  <a:moveTo>
                    <a:pt x="259720" y="0"/>
                  </a:moveTo>
                  <a:cubicBezTo>
                    <a:pt x="243845" y="190500"/>
                    <a:pt x="233801" y="381576"/>
                    <a:pt x="212095" y="571500"/>
                  </a:cubicBezTo>
                  <a:cubicBezTo>
                    <a:pt x="208331" y="604434"/>
                    <a:pt x="197710" y="636793"/>
                    <a:pt x="183520" y="666750"/>
                  </a:cubicBezTo>
                  <a:cubicBezTo>
                    <a:pt x="140346" y="757895"/>
                    <a:pt x="88939" y="844911"/>
                    <a:pt x="40645" y="933450"/>
                  </a:cubicBezTo>
                  <a:cubicBezTo>
                    <a:pt x="31780" y="949703"/>
                    <a:pt x="12070" y="981075"/>
                    <a:pt x="12070" y="981075"/>
                  </a:cubicBezTo>
                  <a:cubicBezTo>
                    <a:pt x="8895" y="993775"/>
                    <a:pt x="-5836" y="1009118"/>
                    <a:pt x="2545" y="1019175"/>
                  </a:cubicBezTo>
                  <a:cubicBezTo>
                    <a:pt x="15400" y="1034601"/>
                    <a:pt x="40953" y="1031017"/>
                    <a:pt x="59695" y="1038225"/>
                  </a:cubicBezTo>
                  <a:cubicBezTo>
                    <a:pt x="112924" y="1058698"/>
                    <a:pt x="129925" y="1072451"/>
                    <a:pt x="183520" y="1085850"/>
                  </a:cubicBezTo>
                  <a:cubicBezTo>
                    <a:pt x="202256" y="1090534"/>
                    <a:pt x="221771" y="1091396"/>
                    <a:pt x="240670" y="1095375"/>
                  </a:cubicBezTo>
                  <a:cubicBezTo>
                    <a:pt x="282121" y="1104102"/>
                    <a:pt x="322345" y="1119735"/>
                    <a:pt x="364495" y="1123950"/>
                  </a:cubicBezTo>
                  <a:cubicBezTo>
                    <a:pt x="449853" y="1132486"/>
                    <a:pt x="535945" y="1130300"/>
                    <a:pt x="621670" y="1133475"/>
                  </a:cubicBezTo>
                  <a:cubicBezTo>
                    <a:pt x="666120" y="1123950"/>
                    <a:pt x="713372" y="1123121"/>
                    <a:pt x="755020" y="1104900"/>
                  </a:cubicBezTo>
                  <a:cubicBezTo>
                    <a:pt x="768029" y="1099209"/>
                    <a:pt x="766545" y="1078841"/>
                    <a:pt x="774070" y="1066800"/>
                  </a:cubicBezTo>
                  <a:cubicBezTo>
                    <a:pt x="782484" y="1053338"/>
                    <a:pt x="792025" y="1040500"/>
                    <a:pt x="802645" y="1028700"/>
                  </a:cubicBezTo>
                  <a:cubicBezTo>
                    <a:pt x="820667" y="1008675"/>
                    <a:pt x="841773" y="991575"/>
                    <a:pt x="859795" y="971550"/>
                  </a:cubicBezTo>
                  <a:cubicBezTo>
                    <a:pt x="887616" y="940638"/>
                    <a:pt x="889565" y="931060"/>
                    <a:pt x="907420" y="895350"/>
                  </a:cubicBezTo>
                  <a:cubicBezTo>
                    <a:pt x="891545" y="885825"/>
                    <a:pt x="874724" y="877723"/>
                    <a:pt x="859795" y="866775"/>
                  </a:cubicBezTo>
                  <a:cubicBezTo>
                    <a:pt x="730203" y="771741"/>
                    <a:pt x="805941" y="811273"/>
                    <a:pt x="745495" y="78105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15D6E22F-E252-B4B7-5502-C7C9FE17D5A6}"/>
                </a:ext>
              </a:extLst>
            </p:cNvPr>
            <p:cNvSpPr/>
            <p:nvPr/>
          </p:nvSpPr>
          <p:spPr>
            <a:xfrm>
              <a:off x="2589245" y="4658761"/>
              <a:ext cx="221327" cy="15150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F2102437-9B1E-8AD3-0C46-78976EB0210C}"/>
                </a:ext>
              </a:extLst>
            </p:cNvPr>
            <p:cNvSpPr/>
            <p:nvPr/>
          </p:nvSpPr>
          <p:spPr>
            <a:xfrm>
              <a:off x="2898405" y="4671004"/>
              <a:ext cx="221327" cy="15150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9E82D8CC-D249-A894-0F0A-7F2492A627FE}"/>
                </a:ext>
              </a:extLst>
            </p:cNvPr>
            <p:cNvCxnSpPr>
              <a:cxnSpLocks/>
            </p:cNvCxnSpPr>
            <p:nvPr/>
          </p:nvCxnSpPr>
          <p:spPr>
            <a:xfrm>
              <a:off x="2810572" y="4719634"/>
              <a:ext cx="839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40" name="直線コネクタ 39">
              <a:extLst>
                <a:ext uri="{FF2B5EF4-FFF2-40B4-BE49-F238E27FC236}">
                  <a16:creationId xmlns:a16="http://schemas.microsoft.com/office/drawing/2014/main" id="{2DEF1F55-78E1-8443-5DFC-832D33C8D9B2}"/>
                </a:ext>
              </a:extLst>
            </p:cNvPr>
            <p:cNvCxnSpPr>
              <a:cxnSpLocks/>
            </p:cNvCxnSpPr>
            <p:nvPr/>
          </p:nvCxnSpPr>
          <p:spPr>
            <a:xfrm>
              <a:off x="3123225" y="4735747"/>
              <a:ext cx="83970" cy="0"/>
            </a:xfrm>
            <a:prstGeom prst="line">
              <a:avLst/>
            </a:prstGeom>
            <a:ln w="12700"/>
          </p:spPr>
          <p:style>
            <a:lnRef idx="1">
              <a:schemeClr val="dk1"/>
            </a:lnRef>
            <a:fillRef idx="0">
              <a:schemeClr val="dk1"/>
            </a:fillRef>
            <a:effectRef idx="0">
              <a:schemeClr val="dk1"/>
            </a:effectRef>
            <a:fontRef idx="minor">
              <a:schemeClr val="tx1"/>
            </a:fontRef>
          </p:style>
        </p:cxnSp>
        <p:sp>
          <p:nvSpPr>
            <p:cNvPr id="41" name="フリーフォーム: 図形 40">
              <a:extLst>
                <a:ext uri="{FF2B5EF4-FFF2-40B4-BE49-F238E27FC236}">
                  <a16:creationId xmlns:a16="http://schemas.microsoft.com/office/drawing/2014/main" id="{E27686CD-9520-AA3B-7410-3FCD774DD070}"/>
                </a:ext>
              </a:extLst>
            </p:cNvPr>
            <p:cNvSpPr/>
            <p:nvPr/>
          </p:nvSpPr>
          <p:spPr>
            <a:xfrm>
              <a:off x="2776962" y="4904046"/>
              <a:ext cx="204049" cy="52121"/>
            </a:xfrm>
            <a:custGeom>
              <a:avLst/>
              <a:gdLst>
                <a:gd name="connsiteX0" fmla="*/ 51683 w 369736"/>
                <a:gd name="connsiteY0" fmla="*/ 0 h 159026"/>
                <a:gd name="connsiteX1" fmla="*/ 0 w 369736"/>
                <a:gd name="connsiteY1" fmla="*/ 143124 h 159026"/>
                <a:gd name="connsiteX2" fmla="*/ 369736 w 369736"/>
                <a:gd name="connsiteY2" fmla="*/ 159026 h 159026"/>
                <a:gd name="connsiteX3" fmla="*/ 302150 w 369736"/>
                <a:gd name="connsiteY3" fmla="*/ 19878 h 159026"/>
                <a:gd name="connsiteX4" fmla="*/ 51683 w 369736"/>
                <a:gd name="connsiteY4" fmla="*/ 0 h 15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36" h="159026">
                  <a:moveTo>
                    <a:pt x="51683" y="0"/>
                  </a:moveTo>
                  <a:lnTo>
                    <a:pt x="0" y="143124"/>
                  </a:lnTo>
                  <a:lnTo>
                    <a:pt x="369736" y="159026"/>
                  </a:lnTo>
                  <a:lnTo>
                    <a:pt x="302150" y="19878"/>
                  </a:lnTo>
                  <a:lnTo>
                    <a:pt x="51683" y="0"/>
                  </a:lnTo>
                  <a:close/>
                </a:path>
              </a:pathLst>
            </a:custGeom>
            <a:ln>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9B7AE15D-C715-9633-C8BB-83487E08B0FD}"/>
                </a:ext>
              </a:extLst>
            </p:cNvPr>
            <p:cNvCxnSpPr/>
            <p:nvPr/>
          </p:nvCxnSpPr>
          <p:spPr>
            <a:xfrm flipH="1">
              <a:off x="2742592" y="5037733"/>
              <a:ext cx="18420" cy="98859"/>
            </a:xfrm>
            <a:prstGeom prst="line">
              <a:avLst/>
            </a:prstGeom>
            <a:ln w="12700"/>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5F9C3236-1C36-8A22-BF6C-B5CFB230CDAD}"/>
                </a:ext>
              </a:extLst>
            </p:cNvPr>
            <p:cNvCxnSpPr>
              <a:cxnSpLocks/>
              <a:stCxn id="22" idx="3"/>
              <a:endCxn id="17" idx="6"/>
            </p:cNvCxnSpPr>
            <p:nvPr/>
          </p:nvCxnSpPr>
          <p:spPr>
            <a:xfrm flipV="1">
              <a:off x="3213771" y="4652297"/>
              <a:ext cx="33821" cy="102684"/>
            </a:xfrm>
            <a:prstGeom prst="line">
              <a:avLst/>
            </a:prstGeom>
            <a:ln w="127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78698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23390A4-A124-198D-BEE9-3B8806151723}"/>
              </a:ext>
            </a:extLst>
          </p:cNvPr>
          <p:cNvSpPr>
            <a:spLocks noGrp="1"/>
          </p:cNvSpPr>
          <p:nvPr>
            <p:ph type="sldNum" sz="quarter" idx="12"/>
          </p:nvPr>
        </p:nvSpPr>
        <p:spPr/>
        <p:txBody>
          <a:bodyPr/>
          <a:lstStyle/>
          <a:p>
            <a:fld id="{D94DA65D-BA49-41A3-8CA3-2EEE4CF4592A}" type="slidenum">
              <a:rPr kumimoji="1" lang="ja-JP" altLang="en-US" smtClean="0"/>
              <a:t>26</a:t>
            </a:fld>
            <a:endParaRPr kumimoji="1" lang="ja-JP" altLang="en-US"/>
          </a:p>
        </p:txBody>
      </p:sp>
      <p:cxnSp>
        <p:nvCxnSpPr>
          <p:cNvPr id="2" name="直線コネクタ 1">
            <a:extLst>
              <a:ext uri="{FF2B5EF4-FFF2-40B4-BE49-F238E27FC236}">
                <a16:creationId xmlns:a16="http://schemas.microsoft.com/office/drawing/2014/main" id="{5453D944-4D44-A5FA-8C48-1A26CC6F8CDC}"/>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AE888A9-98C2-B3E3-A0E8-DCE33C11D17B}"/>
              </a:ext>
            </a:extLst>
          </p:cNvPr>
          <p:cNvSpPr txBox="1"/>
          <p:nvPr/>
        </p:nvSpPr>
        <p:spPr>
          <a:xfrm>
            <a:off x="382774" y="271094"/>
            <a:ext cx="3771976" cy="461665"/>
          </a:xfrm>
          <a:prstGeom prst="rect">
            <a:avLst/>
          </a:prstGeom>
          <a:noFill/>
        </p:spPr>
        <p:txBody>
          <a:bodyPr wrap="square">
            <a:spAutoFit/>
          </a:bodyPr>
          <a:lstStyle/>
          <a:p>
            <a:r>
              <a:rPr lang="ja-JP" altLang="en-US" sz="2400"/>
              <a:t>改善の成果</a:t>
            </a:r>
          </a:p>
        </p:txBody>
      </p:sp>
      <p:sp>
        <p:nvSpPr>
          <p:cNvPr id="5" name="テキスト ボックス 4">
            <a:extLst>
              <a:ext uri="{FF2B5EF4-FFF2-40B4-BE49-F238E27FC236}">
                <a16:creationId xmlns:a16="http://schemas.microsoft.com/office/drawing/2014/main" id="{73571200-10BF-B107-6D89-1F778C2FCED1}"/>
              </a:ext>
            </a:extLst>
          </p:cNvPr>
          <p:cNvSpPr txBox="1"/>
          <p:nvPr/>
        </p:nvSpPr>
        <p:spPr>
          <a:xfrm>
            <a:off x="572850" y="1463520"/>
            <a:ext cx="7656749" cy="461665"/>
          </a:xfrm>
          <a:prstGeom prst="rect">
            <a:avLst/>
          </a:prstGeom>
          <a:noFill/>
        </p:spPr>
        <p:txBody>
          <a:bodyPr wrap="square">
            <a:spAutoFit/>
          </a:bodyPr>
          <a:lstStyle/>
          <a:p>
            <a:r>
              <a:rPr lang="ja-JP" altLang="en-US" sz="2400" b="1"/>
              <a:t>要員数は最適化され、４割減</a:t>
            </a:r>
            <a:r>
              <a:rPr lang="ja-JP" altLang="en-US" sz="2400"/>
              <a:t>となった</a:t>
            </a:r>
            <a:endParaRPr lang="en-US" altLang="ja-JP" sz="2400"/>
          </a:p>
        </p:txBody>
      </p:sp>
      <p:sp>
        <p:nvSpPr>
          <p:cNvPr id="8" name="テキスト ボックス 7">
            <a:extLst>
              <a:ext uri="{FF2B5EF4-FFF2-40B4-BE49-F238E27FC236}">
                <a16:creationId xmlns:a16="http://schemas.microsoft.com/office/drawing/2014/main" id="{F03D63D8-CF84-5F55-8CC8-515F214C88FC}"/>
              </a:ext>
            </a:extLst>
          </p:cNvPr>
          <p:cNvSpPr txBox="1"/>
          <p:nvPr/>
        </p:nvSpPr>
        <p:spPr>
          <a:xfrm>
            <a:off x="572850" y="3253405"/>
            <a:ext cx="7942499" cy="830997"/>
          </a:xfrm>
          <a:prstGeom prst="rect">
            <a:avLst/>
          </a:prstGeom>
          <a:noFill/>
        </p:spPr>
        <p:txBody>
          <a:bodyPr wrap="square">
            <a:spAutoFit/>
          </a:bodyPr>
          <a:lstStyle/>
          <a:p>
            <a:r>
              <a:rPr lang="ja-JP" altLang="en-US" sz="2400"/>
              <a:t>半導体工場にあった前工程（</a:t>
            </a:r>
            <a:r>
              <a:rPr lang="en-US" altLang="ja-JP" sz="2400"/>
              <a:t>IC</a:t>
            </a:r>
            <a:r>
              <a:rPr lang="ja-JP" altLang="en-US" sz="2400"/>
              <a:t>検査・梱包）を連結させ、生産組は統一</a:t>
            </a:r>
            <a:endParaRPr lang="en-US" altLang="ja-JP" sz="2400"/>
          </a:p>
        </p:txBody>
      </p:sp>
      <p:sp>
        <p:nvSpPr>
          <p:cNvPr id="7" name="テキスト ボックス 6">
            <a:extLst>
              <a:ext uri="{FF2B5EF4-FFF2-40B4-BE49-F238E27FC236}">
                <a16:creationId xmlns:a16="http://schemas.microsoft.com/office/drawing/2014/main" id="{B9A9C851-A16E-E51A-38B6-F471846D1B7E}"/>
              </a:ext>
            </a:extLst>
          </p:cNvPr>
          <p:cNvSpPr txBox="1"/>
          <p:nvPr/>
        </p:nvSpPr>
        <p:spPr>
          <a:xfrm>
            <a:off x="801450" y="2194162"/>
            <a:ext cx="8571151" cy="646331"/>
          </a:xfrm>
          <a:prstGeom prst="rect">
            <a:avLst/>
          </a:prstGeom>
          <a:noFill/>
        </p:spPr>
        <p:txBody>
          <a:bodyPr wrap="square">
            <a:spAutoFit/>
          </a:bodyPr>
          <a:lstStyle/>
          <a:p>
            <a:r>
              <a:rPr lang="ja-JP" altLang="en-US"/>
              <a:t>（注）作業量はさほど減っていないのだが、要員数は大幅に減ったのは</a:t>
            </a:r>
            <a:endParaRPr lang="en-US" altLang="ja-JP"/>
          </a:p>
          <a:p>
            <a:r>
              <a:rPr lang="ja-JP" altLang="en-US"/>
              <a:t>　　　付随作業の移管の成果が大きい</a:t>
            </a:r>
          </a:p>
        </p:txBody>
      </p:sp>
    </p:spTree>
    <p:extLst>
      <p:ext uri="{BB962C8B-B14F-4D97-AF65-F5344CB8AC3E}">
        <p14:creationId xmlns:p14="http://schemas.microsoft.com/office/powerpoint/2010/main" val="88455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39C84-F509-08BA-59B2-5AF4CFC677F8}"/>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708275-2B4F-5EB9-14EF-AC482C47D731}"/>
              </a:ext>
            </a:extLst>
          </p:cNvPr>
          <p:cNvSpPr>
            <a:spLocks noGrp="1"/>
          </p:cNvSpPr>
          <p:nvPr>
            <p:ph type="sldNum" sz="quarter" idx="12"/>
          </p:nvPr>
        </p:nvSpPr>
        <p:spPr/>
        <p:txBody>
          <a:bodyPr/>
          <a:lstStyle/>
          <a:p>
            <a:fld id="{D94DA65D-BA49-41A3-8CA3-2EEE4CF4592A}" type="slidenum">
              <a:rPr kumimoji="1" lang="ja-JP" altLang="en-US" smtClean="0"/>
              <a:t>27</a:t>
            </a:fld>
            <a:endParaRPr kumimoji="1" lang="ja-JP" altLang="en-US"/>
          </a:p>
        </p:txBody>
      </p:sp>
      <p:sp>
        <p:nvSpPr>
          <p:cNvPr id="6" name="テキスト ボックス 5">
            <a:extLst>
              <a:ext uri="{FF2B5EF4-FFF2-40B4-BE49-F238E27FC236}">
                <a16:creationId xmlns:a16="http://schemas.microsoft.com/office/drawing/2014/main" id="{3EC80856-514D-66ED-8932-4AB1A8C5E6A1}"/>
              </a:ext>
            </a:extLst>
          </p:cNvPr>
          <p:cNvSpPr txBox="1"/>
          <p:nvPr/>
        </p:nvSpPr>
        <p:spPr>
          <a:xfrm>
            <a:off x="562359" y="4162777"/>
            <a:ext cx="7504370" cy="1508105"/>
          </a:xfrm>
          <a:prstGeom prst="rect">
            <a:avLst/>
          </a:prstGeom>
          <a:noFill/>
        </p:spPr>
        <p:txBody>
          <a:bodyPr wrap="square">
            <a:spAutoFit/>
          </a:bodyPr>
          <a:lstStyle/>
          <a:p>
            <a:r>
              <a:rPr lang="ja-JP" altLang="en-US" sz="2000"/>
              <a:t>上記の２名は、工場内で最も厳しいインバータ組へ異動</a:t>
            </a:r>
            <a:endParaRPr lang="en-US" altLang="ja-JP" sz="2000"/>
          </a:p>
          <a:p>
            <a:r>
              <a:rPr lang="ja-JP" altLang="en-US" sz="2000"/>
              <a:t>（４代目プリウスインバータ立ち上げ要員でもある）</a:t>
            </a:r>
          </a:p>
          <a:p>
            <a:endParaRPr lang="en-US" altLang="ja-JP" sz="1200"/>
          </a:p>
          <a:p>
            <a:r>
              <a:rPr lang="ja-JP" altLang="en-US" sz="2000"/>
              <a:t>２名はインバータ組で伸び悩みが指摘された</a:t>
            </a:r>
            <a:endParaRPr lang="en-US" altLang="ja-JP" sz="2000"/>
          </a:p>
          <a:p>
            <a:r>
              <a:rPr lang="ja-JP" altLang="en-US" sz="2000"/>
              <a:t>（少し後味の悪さが残ったのも事実）</a:t>
            </a:r>
          </a:p>
        </p:txBody>
      </p:sp>
      <p:cxnSp>
        <p:nvCxnSpPr>
          <p:cNvPr id="2" name="直線コネクタ 1">
            <a:extLst>
              <a:ext uri="{FF2B5EF4-FFF2-40B4-BE49-F238E27FC236}">
                <a16:creationId xmlns:a16="http://schemas.microsoft.com/office/drawing/2014/main" id="{3044AA84-910B-EB47-C690-3C5B33688446}"/>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A5915BD-8599-ABED-877F-7EFE5DB754EE}"/>
              </a:ext>
            </a:extLst>
          </p:cNvPr>
          <p:cNvSpPr txBox="1"/>
          <p:nvPr/>
        </p:nvSpPr>
        <p:spPr>
          <a:xfrm>
            <a:off x="491415" y="225827"/>
            <a:ext cx="2260838" cy="461665"/>
          </a:xfrm>
          <a:prstGeom prst="rect">
            <a:avLst/>
          </a:prstGeom>
          <a:noFill/>
        </p:spPr>
        <p:txBody>
          <a:bodyPr wrap="square">
            <a:spAutoFit/>
          </a:bodyPr>
          <a:lstStyle/>
          <a:p>
            <a:r>
              <a:rPr lang="ja-JP" altLang="en-US" sz="2400"/>
              <a:t>反省</a:t>
            </a:r>
          </a:p>
        </p:txBody>
      </p:sp>
      <p:pic>
        <p:nvPicPr>
          <p:cNvPr id="72" name="図 71">
            <a:extLst>
              <a:ext uri="{FF2B5EF4-FFF2-40B4-BE49-F238E27FC236}">
                <a16:creationId xmlns:a16="http://schemas.microsoft.com/office/drawing/2014/main" id="{77D2F91A-C064-CF73-28BB-5462E2C4FD87}"/>
              </a:ext>
            </a:extLst>
          </p:cNvPr>
          <p:cNvPicPr>
            <a:picLocks noChangeAspect="1"/>
          </p:cNvPicPr>
          <p:nvPr/>
        </p:nvPicPr>
        <p:blipFill>
          <a:blip r:embed="rId3"/>
          <a:stretch>
            <a:fillRect/>
          </a:stretch>
        </p:blipFill>
        <p:spPr>
          <a:xfrm>
            <a:off x="3241376" y="2595970"/>
            <a:ext cx="1459799" cy="1223805"/>
          </a:xfrm>
          <a:prstGeom prst="rect">
            <a:avLst/>
          </a:prstGeom>
        </p:spPr>
      </p:pic>
      <p:sp>
        <p:nvSpPr>
          <p:cNvPr id="74" name="テキスト ボックス 73">
            <a:extLst>
              <a:ext uri="{FF2B5EF4-FFF2-40B4-BE49-F238E27FC236}">
                <a16:creationId xmlns:a16="http://schemas.microsoft.com/office/drawing/2014/main" id="{50C580EE-DF84-4CED-E27D-4FC40D1D2C82}"/>
              </a:ext>
            </a:extLst>
          </p:cNvPr>
          <p:cNvSpPr txBox="1"/>
          <p:nvPr/>
        </p:nvSpPr>
        <p:spPr>
          <a:xfrm>
            <a:off x="606414" y="1151773"/>
            <a:ext cx="7931171" cy="400110"/>
          </a:xfrm>
          <a:prstGeom prst="rect">
            <a:avLst/>
          </a:prstGeom>
          <a:noFill/>
        </p:spPr>
        <p:txBody>
          <a:bodyPr wrap="square">
            <a:spAutoFit/>
          </a:bodyPr>
          <a:lstStyle/>
          <a:p>
            <a:r>
              <a:rPr lang="en-US" altLang="ja-JP" sz="2000"/>
              <a:t>TPS</a:t>
            </a:r>
            <a:r>
              <a:rPr lang="ja-JP" altLang="en-US" sz="2000"/>
              <a:t>定着が難しい工程にも改善活動が浸透した</a:t>
            </a:r>
            <a:endParaRPr lang="en-US" altLang="ja-JP" sz="2000"/>
          </a:p>
        </p:txBody>
      </p:sp>
      <p:grpSp>
        <p:nvGrpSpPr>
          <p:cNvPr id="75" name="グループ化 74">
            <a:extLst>
              <a:ext uri="{FF2B5EF4-FFF2-40B4-BE49-F238E27FC236}">
                <a16:creationId xmlns:a16="http://schemas.microsoft.com/office/drawing/2014/main" id="{D24093AA-7814-B02D-AC4A-6EDA8BB32A8C}"/>
              </a:ext>
            </a:extLst>
          </p:cNvPr>
          <p:cNvGrpSpPr/>
          <p:nvPr/>
        </p:nvGrpSpPr>
        <p:grpSpPr>
          <a:xfrm>
            <a:off x="1333794" y="2434671"/>
            <a:ext cx="1580061" cy="1385104"/>
            <a:chOff x="2158687" y="4289632"/>
            <a:chExt cx="1580061" cy="1385104"/>
          </a:xfrm>
        </p:grpSpPr>
        <p:grpSp>
          <p:nvGrpSpPr>
            <p:cNvPr id="76" name="グループ化 75">
              <a:extLst>
                <a:ext uri="{FF2B5EF4-FFF2-40B4-BE49-F238E27FC236}">
                  <a16:creationId xmlns:a16="http://schemas.microsoft.com/office/drawing/2014/main" id="{A7D3F8A2-AB25-ED74-CB76-5E51F59F644F}"/>
                </a:ext>
              </a:extLst>
            </p:cNvPr>
            <p:cNvGrpSpPr/>
            <p:nvPr/>
          </p:nvGrpSpPr>
          <p:grpSpPr>
            <a:xfrm>
              <a:off x="2158687" y="5036817"/>
              <a:ext cx="1580061" cy="637919"/>
              <a:chOff x="2275071" y="4703576"/>
              <a:chExt cx="1634129" cy="681787"/>
            </a:xfrm>
          </p:grpSpPr>
          <p:pic>
            <p:nvPicPr>
              <p:cNvPr id="101" name="図 100">
                <a:extLst>
                  <a:ext uri="{FF2B5EF4-FFF2-40B4-BE49-F238E27FC236}">
                    <a16:creationId xmlns:a16="http://schemas.microsoft.com/office/drawing/2014/main" id="{2C3F0B93-CDD9-A2A4-5677-81D29B171A78}"/>
                  </a:ext>
                </a:extLst>
              </p:cNvPr>
              <p:cNvPicPr>
                <a:picLocks noChangeAspect="1"/>
              </p:cNvPicPr>
              <p:nvPr/>
            </p:nvPicPr>
            <p:blipFill>
              <a:blip r:embed="rId4"/>
              <a:stretch>
                <a:fillRect/>
              </a:stretch>
            </p:blipFill>
            <p:spPr>
              <a:xfrm>
                <a:off x="2275071" y="4723569"/>
                <a:ext cx="1634129" cy="661794"/>
              </a:xfrm>
              <a:prstGeom prst="rect">
                <a:avLst/>
              </a:prstGeom>
            </p:spPr>
          </p:pic>
          <p:sp>
            <p:nvSpPr>
              <p:cNvPr id="102" name="楕円 101">
                <a:extLst>
                  <a:ext uri="{FF2B5EF4-FFF2-40B4-BE49-F238E27FC236}">
                    <a16:creationId xmlns:a16="http://schemas.microsoft.com/office/drawing/2014/main" id="{46854FDB-5ADA-CEEF-FC0B-3C9049B3378B}"/>
                  </a:ext>
                </a:extLst>
              </p:cNvPr>
              <p:cNvSpPr/>
              <p:nvPr/>
            </p:nvSpPr>
            <p:spPr>
              <a:xfrm>
                <a:off x="2798137" y="4703576"/>
                <a:ext cx="139054" cy="8668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楕円 102">
                <a:extLst>
                  <a:ext uri="{FF2B5EF4-FFF2-40B4-BE49-F238E27FC236}">
                    <a16:creationId xmlns:a16="http://schemas.microsoft.com/office/drawing/2014/main" id="{39C991A9-44A1-72DC-E889-7B70B8A8518E}"/>
                  </a:ext>
                </a:extLst>
              </p:cNvPr>
              <p:cNvSpPr/>
              <p:nvPr/>
            </p:nvSpPr>
            <p:spPr>
              <a:xfrm>
                <a:off x="2891014" y="4704700"/>
                <a:ext cx="201954" cy="12546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7" name="フリーフォーム: 図形 76">
              <a:extLst>
                <a:ext uri="{FF2B5EF4-FFF2-40B4-BE49-F238E27FC236}">
                  <a16:creationId xmlns:a16="http://schemas.microsoft.com/office/drawing/2014/main" id="{3AA8EF23-4571-E9AC-BC93-4CE2CCBE0967}"/>
                </a:ext>
              </a:extLst>
            </p:cNvPr>
            <p:cNvSpPr/>
            <p:nvPr/>
          </p:nvSpPr>
          <p:spPr>
            <a:xfrm>
              <a:off x="2621702" y="4550412"/>
              <a:ext cx="540538" cy="544585"/>
            </a:xfrm>
            <a:custGeom>
              <a:avLst/>
              <a:gdLst>
                <a:gd name="connsiteX0" fmla="*/ 9525 w 790575"/>
                <a:gd name="connsiteY0" fmla="*/ 0 h 742950"/>
                <a:gd name="connsiteX1" fmla="*/ 9525 w 790575"/>
                <a:gd name="connsiteY1" fmla="*/ 257175 h 742950"/>
                <a:gd name="connsiteX2" fmla="*/ 0 w 790575"/>
                <a:gd name="connsiteY2" fmla="*/ 476250 h 742950"/>
                <a:gd name="connsiteX3" fmla="*/ 76200 w 790575"/>
                <a:gd name="connsiteY3" fmla="*/ 638175 h 742950"/>
                <a:gd name="connsiteX4" fmla="*/ 161925 w 790575"/>
                <a:gd name="connsiteY4" fmla="*/ 742950 h 742950"/>
                <a:gd name="connsiteX5" fmla="*/ 561975 w 790575"/>
                <a:gd name="connsiteY5" fmla="*/ 742950 h 742950"/>
                <a:gd name="connsiteX6" fmla="*/ 676275 w 790575"/>
                <a:gd name="connsiteY6" fmla="*/ 638175 h 742950"/>
                <a:gd name="connsiteX7" fmla="*/ 790575 w 790575"/>
                <a:gd name="connsiteY7" fmla="*/ 514350 h 742950"/>
                <a:gd name="connsiteX8" fmla="*/ 790575 w 790575"/>
                <a:gd name="connsiteY8" fmla="*/ 428625 h 742950"/>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676275 w 790575"/>
                <a:gd name="connsiteY6" fmla="*/ 847306 h 952081"/>
                <a:gd name="connsiteX7" fmla="*/ 790575 w 790575"/>
                <a:gd name="connsiteY7" fmla="*/ 723481 h 952081"/>
                <a:gd name="connsiteX8" fmla="*/ 790575 w 790575"/>
                <a:gd name="connsiteY8" fmla="*/ 637756 h 952081"/>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710321 w 790575"/>
                <a:gd name="connsiteY6" fmla="*/ 907058 h 952081"/>
                <a:gd name="connsiteX7" fmla="*/ 790575 w 790575"/>
                <a:gd name="connsiteY7" fmla="*/ 723481 h 952081"/>
                <a:gd name="connsiteX8" fmla="*/ 790575 w 790575"/>
                <a:gd name="connsiteY8" fmla="*/ 637756 h 952081"/>
                <a:gd name="connsiteX0" fmla="*/ 26548 w 790575"/>
                <a:gd name="connsiteY0" fmla="*/ 0 h 1022955"/>
                <a:gd name="connsiteX1" fmla="*/ 9525 w 790575"/>
                <a:gd name="connsiteY1" fmla="*/ 466306 h 1022955"/>
                <a:gd name="connsiteX2" fmla="*/ 0 w 790575"/>
                <a:gd name="connsiteY2" fmla="*/ 685381 h 1022955"/>
                <a:gd name="connsiteX3" fmla="*/ 76200 w 790575"/>
                <a:gd name="connsiteY3" fmla="*/ 847306 h 1022955"/>
                <a:gd name="connsiteX4" fmla="*/ 161925 w 790575"/>
                <a:gd name="connsiteY4" fmla="*/ 952081 h 1022955"/>
                <a:gd name="connsiteX5" fmla="*/ 375262 w 790575"/>
                <a:gd name="connsiteY5" fmla="*/ 1022955 h 1022955"/>
                <a:gd name="connsiteX6" fmla="*/ 561975 w 790575"/>
                <a:gd name="connsiteY6" fmla="*/ 952081 h 1022955"/>
                <a:gd name="connsiteX7" fmla="*/ 710321 w 790575"/>
                <a:gd name="connsiteY7" fmla="*/ 907058 h 1022955"/>
                <a:gd name="connsiteX8" fmla="*/ 790575 w 790575"/>
                <a:gd name="connsiteY8" fmla="*/ 723481 h 1022955"/>
                <a:gd name="connsiteX9" fmla="*/ 790575 w 790575"/>
                <a:gd name="connsiteY9" fmla="*/ 637756 h 1022955"/>
                <a:gd name="connsiteX0" fmla="*/ 26548 w 790575"/>
                <a:gd name="connsiteY0" fmla="*/ 0 h 1022955"/>
                <a:gd name="connsiteX1" fmla="*/ 9525 w 790575"/>
                <a:gd name="connsiteY1" fmla="*/ 466306 h 1022955"/>
                <a:gd name="connsiteX2" fmla="*/ 0 w 790575"/>
                <a:gd name="connsiteY2" fmla="*/ 685381 h 1022955"/>
                <a:gd name="connsiteX3" fmla="*/ 76200 w 790575"/>
                <a:gd name="connsiteY3" fmla="*/ 847306 h 1022955"/>
                <a:gd name="connsiteX4" fmla="*/ 161925 w 790575"/>
                <a:gd name="connsiteY4" fmla="*/ 952081 h 1022955"/>
                <a:gd name="connsiteX5" fmla="*/ 375262 w 790575"/>
                <a:gd name="connsiteY5" fmla="*/ 1022955 h 1022955"/>
                <a:gd name="connsiteX6" fmla="*/ 561975 w 790575"/>
                <a:gd name="connsiteY6" fmla="*/ 952081 h 1022955"/>
                <a:gd name="connsiteX7" fmla="*/ 710321 w 790575"/>
                <a:gd name="connsiteY7" fmla="*/ 907058 h 1022955"/>
                <a:gd name="connsiteX8" fmla="*/ 738688 w 790575"/>
                <a:gd name="connsiteY8" fmla="*/ 693901 h 1022955"/>
                <a:gd name="connsiteX9" fmla="*/ 790575 w 790575"/>
                <a:gd name="connsiteY9" fmla="*/ 637756 h 1022955"/>
                <a:gd name="connsiteX0" fmla="*/ 26548 w 738688"/>
                <a:gd name="connsiteY0" fmla="*/ 0 h 1022955"/>
                <a:gd name="connsiteX1" fmla="*/ 9525 w 738688"/>
                <a:gd name="connsiteY1" fmla="*/ 466306 h 1022955"/>
                <a:gd name="connsiteX2" fmla="*/ 0 w 738688"/>
                <a:gd name="connsiteY2" fmla="*/ 685381 h 1022955"/>
                <a:gd name="connsiteX3" fmla="*/ 76200 w 738688"/>
                <a:gd name="connsiteY3" fmla="*/ 847306 h 1022955"/>
                <a:gd name="connsiteX4" fmla="*/ 161925 w 738688"/>
                <a:gd name="connsiteY4" fmla="*/ 952081 h 1022955"/>
                <a:gd name="connsiteX5" fmla="*/ 375262 w 738688"/>
                <a:gd name="connsiteY5" fmla="*/ 1022955 h 1022955"/>
                <a:gd name="connsiteX6" fmla="*/ 561975 w 738688"/>
                <a:gd name="connsiteY6" fmla="*/ 952081 h 1022955"/>
                <a:gd name="connsiteX7" fmla="*/ 710321 w 738688"/>
                <a:gd name="connsiteY7" fmla="*/ 907058 h 1022955"/>
                <a:gd name="connsiteX8" fmla="*/ 738688 w 738688"/>
                <a:gd name="connsiteY8" fmla="*/ 693901 h 1022955"/>
                <a:gd name="connsiteX0" fmla="*/ 26548 w 738688"/>
                <a:gd name="connsiteY0" fmla="*/ 0 h 1022955"/>
                <a:gd name="connsiteX1" fmla="*/ 9525 w 738688"/>
                <a:gd name="connsiteY1" fmla="*/ 466306 h 1022955"/>
                <a:gd name="connsiteX2" fmla="*/ 0 w 738688"/>
                <a:gd name="connsiteY2" fmla="*/ 685381 h 1022955"/>
                <a:gd name="connsiteX3" fmla="*/ 105850 w 738688"/>
                <a:gd name="connsiteY3" fmla="*/ 827588 h 1022955"/>
                <a:gd name="connsiteX4" fmla="*/ 161925 w 738688"/>
                <a:gd name="connsiteY4" fmla="*/ 952081 h 1022955"/>
                <a:gd name="connsiteX5" fmla="*/ 375262 w 738688"/>
                <a:gd name="connsiteY5" fmla="*/ 1022955 h 1022955"/>
                <a:gd name="connsiteX6" fmla="*/ 561975 w 738688"/>
                <a:gd name="connsiteY6" fmla="*/ 952081 h 1022955"/>
                <a:gd name="connsiteX7" fmla="*/ 710321 w 738688"/>
                <a:gd name="connsiteY7" fmla="*/ 907058 h 1022955"/>
                <a:gd name="connsiteX8" fmla="*/ 738688 w 738688"/>
                <a:gd name="connsiteY8" fmla="*/ 693901 h 1022955"/>
                <a:gd name="connsiteX0" fmla="*/ 26548 w 738688"/>
                <a:gd name="connsiteY0" fmla="*/ 0 h 1022955"/>
                <a:gd name="connsiteX1" fmla="*/ 9525 w 738688"/>
                <a:gd name="connsiteY1" fmla="*/ 466306 h 1022955"/>
                <a:gd name="connsiteX2" fmla="*/ 0 w 738688"/>
                <a:gd name="connsiteY2" fmla="*/ 685381 h 1022955"/>
                <a:gd name="connsiteX3" fmla="*/ 105850 w 738688"/>
                <a:gd name="connsiteY3" fmla="*/ 827588 h 1022955"/>
                <a:gd name="connsiteX4" fmla="*/ 184162 w 738688"/>
                <a:gd name="connsiteY4" fmla="*/ 932362 h 1022955"/>
                <a:gd name="connsiteX5" fmla="*/ 375262 w 738688"/>
                <a:gd name="connsiteY5" fmla="*/ 1022955 h 1022955"/>
                <a:gd name="connsiteX6" fmla="*/ 561975 w 738688"/>
                <a:gd name="connsiteY6" fmla="*/ 952081 h 1022955"/>
                <a:gd name="connsiteX7" fmla="*/ 710321 w 738688"/>
                <a:gd name="connsiteY7" fmla="*/ 907058 h 1022955"/>
                <a:gd name="connsiteX8" fmla="*/ 738688 w 738688"/>
                <a:gd name="connsiteY8" fmla="*/ 693901 h 10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8688" h="1022955">
                  <a:moveTo>
                    <a:pt x="26548" y="0"/>
                  </a:moveTo>
                  <a:lnTo>
                    <a:pt x="9525" y="466306"/>
                  </a:lnTo>
                  <a:lnTo>
                    <a:pt x="0" y="685381"/>
                  </a:lnTo>
                  <a:lnTo>
                    <a:pt x="105850" y="827588"/>
                  </a:lnTo>
                  <a:lnTo>
                    <a:pt x="184162" y="932362"/>
                  </a:lnTo>
                  <a:cubicBezTo>
                    <a:pt x="251016" y="932181"/>
                    <a:pt x="308408" y="1023136"/>
                    <a:pt x="375262" y="1022955"/>
                  </a:cubicBezTo>
                  <a:lnTo>
                    <a:pt x="561975" y="952081"/>
                  </a:lnTo>
                  <a:lnTo>
                    <a:pt x="710321" y="907058"/>
                  </a:lnTo>
                  <a:lnTo>
                    <a:pt x="738688" y="693901"/>
                  </a:lnTo>
                </a:path>
              </a:pathLst>
            </a:cu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72A89CE0-510C-BD2F-7FC1-BEB95AC96965}"/>
                </a:ext>
              </a:extLst>
            </p:cNvPr>
            <p:cNvSpPr/>
            <p:nvPr/>
          </p:nvSpPr>
          <p:spPr>
            <a:xfrm>
              <a:off x="2659465" y="4339559"/>
              <a:ext cx="578507" cy="697258"/>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図形 78">
              <a:extLst>
                <a:ext uri="{FF2B5EF4-FFF2-40B4-BE49-F238E27FC236}">
                  <a16:creationId xmlns:a16="http://schemas.microsoft.com/office/drawing/2014/main" id="{BE2C8C69-5182-7C26-2E99-3CBE50EFAB6D}"/>
                </a:ext>
              </a:extLst>
            </p:cNvPr>
            <p:cNvSpPr/>
            <p:nvPr/>
          </p:nvSpPr>
          <p:spPr>
            <a:xfrm>
              <a:off x="2761012" y="4976964"/>
              <a:ext cx="211354" cy="21553"/>
            </a:xfrm>
            <a:custGeom>
              <a:avLst/>
              <a:gdLst>
                <a:gd name="connsiteX0" fmla="*/ 0 w 666750"/>
                <a:gd name="connsiteY0" fmla="*/ 0 h 66675"/>
                <a:gd name="connsiteX1" fmla="*/ 0 w 666750"/>
                <a:gd name="connsiteY1" fmla="*/ 0 h 66675"/>
                <a:gd name="connsiteX2" fmla="*/ 219075 w 666750"/>
                <a:gd name="connsiteY2" fmla="*/ 28575 h 66675"/>
                <a:gd name="connsiteX3" fmla="*/ 504825 w 666750"/>
                <a:gd name="connsiteY3" fmla="*/ 47625 h 66675"/>
                <a:gd name="connsiteX4" fmla="*/ 666750 w 666750"/>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66675">
                  <a:moveTo>
                    <a:pt x="0" y="0"/>
                  </a:moveTo>
                  <a:lnTo>
                    <a:pt x="0" y="0"/>
                  </a:lnTo>
                  <a:lnTo>
                    <a:pt x="219075" y="28575"/>
                  </a:lnTo>
                  <a:lnTo>
                    <a:pt x="504825" y="47625"/>
                  </a:lnTo>
                  <a:lnTo>
                    <a:pt x="666750" y="6667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0" name="フリーフォーム: 図形 79">
              <a:extLst>
                <a:ext uri="{FF2B5EF4-FFF2-40B4-BE49-F238E27FC236}">
                  <a16:creationId xmlns:a16="http://schemas.microsoft.com/office/drawing/2014/main" id="{ECF69075-3092-93F0-D5F8-9B0744660082}"/>
                </a:ext>
              </a:extLst>
            </p:cNvPr>
            <p:cNvSpPr/>
            <p:nvPr/>
          </p:nvSpPr>
          <p:spPr>
            <a:xfrm rot="20472737">
              <a:off x="2935607" y="4635777"/>
              <a:ext cx="157005" cy="43845"/>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図形 80">
              <a:extLst>
                <a:ext uri="{FF2B5EF4-FFF2-40B4-BE49-F238E27FC236}">
                  <a16:creationId xmlns:a16="http://schemas.microsoft.com/office/drawing/2014/main" id="{6F2E63A2-AEC8-0AD9-05E1-D905AA6150DC}"/>
                </a:ext>
              </a:extLst>
            </p:cNvPr>
            <p:cNvSpPr/>
            <p:nvPr/>
          </p:nvSpPr>
          <p:spPr>
            <a:xfrm rot="1381920" flipH="1">
              <a:off x="2638557" y="4636353"/>
              <a:ext cx="204549" cy="32229"/>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図形 81">
              <a:extLst>
                <a:ext uri="{FF2B5EF4-FFF2-40B4-BE49-F238E27FC236}">
                  <a16:creationId xmlns:a16="http://schemas.microsoft.com/office/drawing/2014/main" id="{63E57B6A-3395-8FA3-34D3-844D92CB4BD9}"/>
                </a:ext>
              </a:extLst>
            </p:cNvPr>
            <p:cNvSpPr/>
            <p:nvPr/>
          </p:nvSpPr>
          <p:spPr>
            <a:xfrm>
              <a:off x="2449072" y="4289632"/>
              <a:ext cx="803808" cy="362665"/>
            </a:xfrm>
            <a:custGeom>
              <a:avLst/>
              <a:gdLst>
                <a:gd name="connsiteX0" fmla="*/ 304800 w 1447800"/>
                <a:gd name="connsiteY0" fmla="*/ 523875 h 685800"/>
                <a:gd name="connsiteX1" fmla="*/ 304800 w 1447800"/>
                <a:gd name="connsiteY1" fmla="*/ 523875 h 685800"/>
                <a:gd name="connsiteX2" fmla="*/ 419100 w 1447800"/>
                <a:gd name="connsiteY2" fmla="*/ 190500 h 685800"/>
                <a:gd name="connsiteX3" fmla="*/ 838200 w 1447800"/>
                <a:gd name="connsiteY3" fmla="*/ 0 h 685800"/>
                <a:gd name="connsiteX4" fmla="*/ 1323975 w 1447800"/>
                <a:gd name="connsiteY4" fmla="*/ 104775 h 685800"/>
                <a:gd name="connsiteX5" fmla="*/ 1447800 w 1447800"/>
                <a:gd name="connsiteY5" fmla="*/ 361950 h 685800"/>
                <a:gd name="connsiteX6" fmla="*/ 1438275 w 1447800"/>
                <a:gd name="connsiteY6" fmla="*/ 685800 h 685800"/>
                <a:gd name="connsiteX7" fmla="*/ 1076325 w 1447800"/>
                <a:gd name="connsiteY7" fmla="*/ 609600 h 685800"/>
                <a:gd name="connsiteX8" fmla="*/ 466725 w 1447800"/>
                <a:gd name="connsiteY8" fmla="*/ 600075 h 685800"/>
                <a:gd name="connsiteX9" fmla="*/ 190500 w 1447800"/>
                <a:gd name="connsiteY9" fmla="*/ 619125 h 685800"/>
                <a:gd name="connsiteX10" fmla="*/ 0 w 1447800"/>
                <a:gd name="connsiteY10" fmla="*/ 657225 h 685800"/>
                <a:gd name="connsiteX11" fmla="*/ 304800 w 1447800"/>
                <a:gd name="connsiteY11" fmla="*/ 5238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685800">
                  <a:moveTo>
                    <a:pt x="304800" y="523875"/>
                  </a:moveTo>
                  <a:lnTo>
                    <a:pt x="304800" y="523875"/>
                  </a:lnTo>
                  <a:lnTo>
                    <a:pt x="419100" y="190500"/>
                  </a:lnTo>
                  <a:lnTo>
                    <a:pt x="838200" y="0"/>
                  </a:lnTo>
                  <a:lnTo>
                    <a:pt x="1323975" y="104775"/>
                  </a:lnTo>
                  <a:lnTo>
                    <a:pt x="1447800" y="361950"/>
                  </a:lnTo>
                  <a:lnTo>
                    <a:pt x="1438275" y="685800"/>
                  </a:lnTo>
                  <a:lnTo>
                    <a:pt x="1076325" y="609600"/>
                  </a:lnTo>
                  <a:lnTo>
                    <a:pt x="466725" y="600075"/>
                  </a:lnTo>
                  <a:lnTo>
                    <a:pt x="190500" y="619125"/>
                  </a:lnTo>
                  <a:lnTo>
                    <a:pt x="0" y="657225"/>
                  </a:lnTo>
                  <a:lnTo>
                    <a:pt x="304800" y="523875"/>
                  </a:lnTo>
                  <a:close/>
                </a:path>
              </a:pathLst>
            </a:cu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図形 82">
              <a:extLst>
                <a:ext uri="{FF2B5EF4-FFF2-40B4-BE49-F238E27FC236}">
                  <a16:creationId xmlns:a16="http://schemas.microsoft.com/office/drawing/2014/main" id="{713F19A1-E729-2FD8-4739-0E94AE7A52E0}"/>
                </a:ext>
              </a:extLst>
            </p:cNvPr>
            <p:cNvSpPr/>
            <p:nvPr/>
          </p:nvSpPr>
          <p:spPr>
            <a:xfrm>
              <a:off x="2635526" y="4510116"/>
              <a:ext cx="102499" cy="20148"/>
            </a:xfrm>
            <a:custGeom>
              <a:avLst/>
              <a:gdLst>
                <a:gd name="connsiteX0" fmla="*/ 0 w 180975"/>
                <a:gd name="connsiteY0" fmla="*/ 38100 h 38100"/>
                <a:gd name="connsiteX1" fmla="*/ 180975 w 180975"/>
                <a:gd name="connsiteY1" fmla="*/ 0 h 38100"/>
              </a:gdLst>
              <a:ahLst/>
              <a:cxnLst>
                <a:cxn ang="0">
                  <a:pos x="connsiteX0" y="connsiteY0"/>
                </a:cxn>
                <a:cxn ang="0">
                  <a:pos x="connsiteX1" y="connsiteY1"/>
                </a:cxn>
              </a:cxnLst>
              <a:rect l="l" t="t" r="r" b="b"/>
              <a:pathLst>
                <a:path w="180975" h="38100">
                  <a:moveTo>
                    <a:pt x="0" y="38100"/>
                  </a:moveTo>
                  <a:lnTo>
                    <a:pt x="180975" y="0"/>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4" name="フリーフォーム: 図形 83">
              <a:extLst>
                <a:ext uri="{FF2B5EF4-FFF2-40B4-BE49-F238E27FC236}">
                  <a16:creationId xmlns:a16="http://schemas.microsoft.com/office/drawing/2014/main" id="{DEF51433-2C19-64D8-8A39-8902B9FE986E}"/>
                </a:ext>
              </a:extLst>
            </p:cNvPr>
            <p:cNvSpPr/>
            <p:nvPr/>
          </p:nvSpPr>
          <p:spPr>
            <a:xfrm>
              <a:off x="2972366" y="4510116"/>
              <a:ext cx="275762" cy="57263"/>
            </a:xfrm>
            <a:custGeom>
              <a:avLst/>
              <a:gdLst>
                <a:gd name="connsiteX0" fmla="*/ 0 w 714375"/>
                <a:gd name="connsiteY0" fmla="*/ 0 h 104775"/>
                <a:gd name="connsiteX1" fmla="*/ 371475 w 714375"/>
                <a:gd name="connsiteY1" fmla="*/ 28575 h 104775"/>
                <a:gd name="connsiteX2" fmla="*/ 714375 w 714375"/>
                <a:gd name="connsiteY2" fmla="*/ 104775 h 104775"/>
              </a:gdLst>
              <a:ahLst/>
              <a:cxnLst>
                <a:cxn ang="0">
                  <a:pos x="connsiteX0" y="connsiteY0"/>
                </a:cxn>
                <a:cxn ang="0">
                  <a:pos x="connsiteX1" y="connsiteY1"/>
                </a:cxn>
                <a:cxn ang="0">
                  <a:pos x="connsiteX2" y="connsiteY2"/>
                </a:cxn>
              </a:cxnLst>
              <a:rect l="l" t="t" r="r" b="b"/>
              <a:pathLst>
                <a:path w="714375" h="104775">
                  <a:moveTo>
                    <a:pt x="0" y="0"/>
                  </a:moveTo>
                  <a:lnTo>
                    <a:pt x="371475" y="28575"/>
                  </a:lnTo>
                  <a:lnTo>
                    <a:pt x="714375" y="104775"/>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A9609D8-8C45-0632-C1BF-0C693C58227A}"/>
                </a:ext>
              </a:extLst>
            </p:cNvPr>
            <p:cNvSpPr txBox="1"/>
            <p:nvPr/>
          </p:nvSpPr>
          <p:spPr>
            <a:xfrm>
              <a:off x="2648802" y="4339558"/>
              <a:ext cx="540745" cy="113931"/>
            </a:xfrm>
            <a:prstGeom prst="rect">
              <a:avLst/>
            </a:prstGeom>
            <a:noFill/>
          </p:spPr>
          <p:txBody>
            <a:bodyPr wrap="square" rtlCol="0">
              <a:spAutoFit/>
            </a:bodyPr>
            <a:lstStyle/>
            <a:p>
              <a:r>
                <a:rPr kumimoji="1" lang="en-US" altLang="ja-JP" sz="800" b="1">
                  <a:solidFill>
                    <a:srgbClr val="FF0000"/>
                  </a:solidFill>
                </a:rPr>
                <a:t>TOYOTA</a:t>
              </a:r>
              <a:endParaRPr kumimoji="1" lang="ja-JP" altLang="en-US" sz="800" b="1">
                <a:solidFill>
                  <a:srgbClr val="FF0000"/>
                </a:solidFill>
              </a:endParaRPr>
            </a:p>
          </p:txBody>
        </p:sp>
        <p:sp>
          <p:nvSpPr>
            <p:cNvPr id="86" name="フリーフォーム: 図形 85">
              <a:extLst>
                <a:ext uri="{FF2B5EF4-FFF2-40B4-BE49-F238E27FC236}">
                  <a16:creationId xmlns:a16="http://schemas.microsoft.com/office/drawing/2014/main" id="{8AD55DD1-46B0-3403-FCA2-3845EF8D60CD}"/>
                </a:ext>
              </a:extLst>
            </p:cNvPr>
            <p:cNvSpPr/>
            <p:nvPr/>
          </p:nvSpPr>
          <p:spPr>
            <a:xfrm>
              <a:off x="3166943" y="4741083"/>
              <a:ext cx="53072" cy="194571"/>
            </a:xfrm>
            <a:custGeom>
              <a:avLst/>
              <a:gdLst>
                <a:gd name="connsiteX0" fmla="*/ 0 w 161925"/>
                <a:gd name="connsiteY0" fmla="*/ 66675 h 400050"/>
                <a:gd name="connsiteX1" fmla="*/ 0 w 161925"/>
                <a:gd name="connsiteY1" fmla="*/ 66675 h 400050"/>
                <a:gd name="connsiteX2" fmla="*/ 95250 w 161925"/>
                <a:gd name="connsiteY2" fmla="*/ 0 h 400050"/>
                <a:gd name="connsiteX3" fmla="*/ 142875 w 161925"/>
                <a:gd name="connsiteY3" fmla="*/ 28575 h 400050"/>
                <a:gd name="connsiteX4" fmla="*/ 161925 w 161925"/>
                <a:gd name="connsiteY4" fmla="*/ 95250 h 400050"/>
                <a:gd name="connsiteX5" fmla="*/ 142875 w 161925"/>
                <a:gd name="connsiteY5" fmla="*/ 219075 h 400050"/>
                <a:gd name="connsiteX6" fmla="*/ 38100 w 16192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00050">
                  <a:moveTo>
                    <a:pt x="0" y="66675"/>
                  </a:moveTo>
                  <a:lnTo>
                    <a:pt x="0" y="66675"/>
                  </a:lnTo>
                  <a:lnTo>
                    <a:pt x="95250" y="0"/>
                  </a:lnTo>
                  <a:lnTo>
                    <a:pt x="142875" y="28575"/>
                  </a:lnTo>
                  <a:lnTo>
                    <a:pt x="161925" y="95250"/>
                  </a:lnTo>
                  <a:lnTo>
                    <a:pt x="142875" y="219075"/>
                  </a:lnTo>
                  <a:lnTo>
                    <a:pt x="38100" y="400050"/>
                  </a:lnTo>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7" name="グループ化 86">
              <a:extLst>
                <a:ext uri="{FF2B5EF4-FFF2-40B4-BE49-F238E27FC236}">
                  <a16:creationId xmlns:a16="http://schemas.microsoft.com/office/drawing/2014/main" id="{C02B90A0-8F0E-4591-9061-6641B5C6C401}"/>
                </a:ext>
              </a:extLst>
            </p:cNvPr>
            <p:cNvGrpSpPr/>
            <p:nvPr/>
          </p:nvGrpSpPr>
          <p:grpSpPr>
            <a:xfrm>
              <a:off x="2665478" y="4707970"/>
              <a:ext cx="145094" cy="42777"/>
              <a:chOff x="9144000" y="4338083"/>
              <a:chExt cx="265814" cy="132792"/>
            </a:xfrm>
          </p:grpSpPr>
          <p:sp>
            <p:nvSpPr>
              <p:cNvPr id="99" name="楕円 98">
                <a:extLst>
                  <a:ext uri="{FF2B5EF4-FFF2-40B4-BE49-F238E27FC236}">
                    <a16:creationId xmlns:a16="http://schemas.microsoft.com/office/drawing/2014/main" id="{96DE3664-7A84-7EC7-6727-A395941B2697}"/>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0" name="楕円 99">
                <a:extLst>
                  <a:ext uri="{FF2B5EF4-FFF2-40B4-BE49-F238E27FC236}">
                    <a16:creationId xmlns:a16="http://schemas.microsoft.com/office/drawing/2014/main" id="{16E40414-2908-5C48-C863-DDBA388EDAA1}"/>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88" name="グループ化 87">
              <a:extLst>
                <a:ext uri="{FF2B5EF4-FFF2-40B4-BE49-F238E27FC236}">
                  <a16:creationId xmlns:a16="http://schemas.microsoft.com/office/drawing/2014/main" id="{ECC771F3-CB5B-B1CD-88E1-0A3B6DDD9210}"/>
                </a:ext>
              </a:extLst>
            </p:cNvPr>
            <p:cNvGrpSpPr/>
            <p:nvPr/>
          </p:nvGrpSpPr>
          <p:grpSpPr>
            <a:xfrm>
              <a:off x="2939650" y="4708915"/>
              <a:ext cx="145094" cy="42777"/>
              <a:chOff x="9144000" y="4338083"/>
              <a:chExt cx="265814" cy="132792"/>
            </a:xfrm>
          </p:grpSpPr>
          <p:sp>
            <p:nvSpPr>
              <p:cNvPr id="97" name="楕円 96">
                <a:extLst>
                  <a:ext uri="{FF2B5EF4-FFF2-40B4-BE49-F238E27FC236}">
                    <a16:creationId xmlns:a16="http://schemas.microsoft.com/office/drawing/2014/main" id="{83121D49-80DB-2285-D7DF-0DFE99F0BAA8}"/>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8" name="楕円 97">
                <a:extLst>
                  <a:ext uri="{FF2B5EF4-FFF2-40B4-BE49-F238E27FC236}">
                    <a16:creationId xmlns:a16="http://schemas.microsoft.com/office/drawing/2014/main" id="{54B062AC-95B6-7293-D705-0ACDC25CE677}"/>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89" name="フリーフォーム: 図形 88">
              <a:extLst>
                <a:ext uri="{FF2B5EF4-FFF2-40B4-BE49-F238E27FC236}">
                  <a16:creationId xmlns:a16="http://schemas.microsoft.com/office/drawing/2014/main" id="{C99170B0-A2FB-55E1-8D62-4DD4F4B91978}"/>
                </a:ext>
              </a:extLst>
            </p:cNvPr>
            <p:cNvSpPr/>
            <p:nvPr/>
          </p:nvSpPr>
          <p:spPr>
            <a:xfrm>
              <a:off x="2797758" y="4753027"/>
              <a:ext cx="149818" cy="151506"/>
            </a:xfrm>
            <a:custGeom>
              <a:avLst/>
              <a:gdLst>
                <a:gd name="connsiteX0" fmla="*/ 259720 w 907420"/>
                <a:gd name="connsiteY0" fmla="*/ 0 h 1133475"/>
                <a:gd name="connsiteX1" fmla="*/ 212095 w 907420"/>
                <a:gd name="connsiteY1" fmla="*/ 571500 h 1133475"/>
                <a:gd name="connsiteX2" fmla="*/ 183520 w 907420"/>
                <a:gd name="connsiteY2" fmla="*/ 666750 h 1133475"/>
                <a:gd name="connsiteX3" fmla="*/ 40645 w 907420"/>
                <a:gd name="connsiteY3" fmla="*/ 933450 h 1133475"/>
                <a:gd name="connsiteX4" fmla="*/ 12070 w 907420"/>
                <a:gd name="connsiteY4" fmla="*/ 981075 h 1133475"/>
                <a:gd name="connsiteX5" fmla="*/ 2545 w 907420"/>
                <a:gd name="connsiteY5" fmla="*/ 1019175 h 1133475"/>
                <a:gd name="connsiteX6" fmla="*/ 59695 w 907420"/>
                <a:gd name="connsiteY6" fmla="*/ 1038225 h 1133475"/>
                <a:gd name="connsiteX7" fmla="*/ 183520 w 907420"/>
                <a:gd name="connsiteY7" fmla="*/ 1085850 h 1133475"/>
                <a:gd name="connsiteX8" fmla="*/ 240670 w 907420"/>
                <a:gd name="connsiteY8" fmla="*/ 1095375 h 1133475"/>
                <a:gd name="connsiteX9" fmla="*/ 364495 w 907420"/>
                <a:gd name="connsiteY9" fmla="*/ 1123950 h 1133475"/>
                <a:gd name="connsiteX10" fmla="*/ 621670 w 907420"/>
                <a:gd name="connsiteY10" fmla="*/ 1133475 h 1133475"/>
                <a:gd name="connsiteX11" fmla="*/ 755020 w 907420"/>
                <a:gd name="connsiteY11" fmla="*/ 1104900 h 1133475"/>
                <a:gd name="connsiteX12" fmla="*/ 774070 w 907420"/>
                <a:gd name="connsiteY12" fmla="*/ 1066800 h 1133475"/>
                <a:gd name="connsiteX13" fmla="*/ 802645 w 907420"/>
                <a:gd name="connsiteY13" fmla="*/ 1028700 h 1133475"/>
                <a:gd name="connsiteX14" fmla="*/ 859795 w 907420"/>
                <a:gd name="connsiteY14" fmla="*/ 971550 h 1133475"/>
                <a:gd name="connsiteX15" fmla="*/ 907420 w 907420"/>
                <a:gd name="connsiteY15" fmla="*/ 895350 h 1133475"/>
                <a:gd name="connsiteX16" fmla="*/ 859795 w 907420"/>
                <a:gd name="connsiteY16" fmla="*/ 866775 h 1133475"/>
                <a:gd name="connsiteX17" fmla="*/ 745495 w 907420"/>
                <a:gd name="connsiteY17" fmla="*/ 781050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7420" h="1133475">
                  <a:moveTo>
                    <a:pt x="259720" y="0"/>
                  </a:moveTo>
                  <a:cubicBezTo>
                    <a:pt x="243845" y="190500"/>
                    <a:pt x="233801" y="381576"/>
                    <a:pt x="212095" y="571500"/>
                  </a:cubicBezTo>
                  <a:cubicBezTo>
                    <a:pt x="208331" y="604434"/>
                    <a:pt x="197710" y="636793"/>
                    <a:pt x="183520" y="666750"/>
                  </a:cubicBezTo>
                  <a:cubicBezTo>
                    <a:pt x="140346" y="757895"/>
                    <a:pt x="88939" y="844911"/>
                    <a:pt x="40645" y="933450"/>
                  </a:cubicBezTo>
                  <a:cubicBezTo>
                    <a:pt x="31780" y="949703"/>
                    <a:pt x="12070" y="981075"/>
                    <a:pt x="12070" y="981075"/>
                  </a:cubicBezTo>
                  <a:cubicBezTo>
                    <a:pt x="8895" y="993775"/>
                    <a:pt x="-5836" y="1009118"/>
                    <a:pt x="2545" y="1019175"/>
                  </a:cubicBezTo>
                  <a:cubicBezTo>
                    <a:pt x="15400" y="1034601"/>
                    <a:pt x="40953" y="1031017"/>
                    <a:pt x="59695" y="1038225"/>
                  </a:cubicBezTo>
                  <a:cubicBezTo>
                    <a:pt x="112924" y="1058698"/>
                    <a:pt x="129925" y="1072451"/>
                    <a:pt x="183520" y="1085850"/>
                  </a:cubicBezTo>
                  <a:cubicBezTo>
                    <a:pt x="202256" y="1090534"/>
                    <a:pt x="221771" y="1091396"/>
                    <a:pt x="240670" y="1095375"/>
                  </a:cubicBezTo>
                  <a:cubicBezTo>
                    <a:pt x="282121" y="1104102"/>
                    <a:pt x="322345" y="1119735"/>
                    <a:pt x="364495" y="1123950"/>
                  </a:cubicBezTo>
                  <a:cubicBezTo>
                    <a:pt x="449853" y="1132486"/>
                    <a:pt x="535945" y="1130300"/>
                    <a:pt x="621670" y="1133475"/>
                  </a:cubicBezTo>
                  <a:cubicBezTo>
                    <a:pt x="666120" y="1123950"/>
                    <a:pt x="713372" y="1123121"/>
                    <a:pt x="755020" y="1104900"/>
                  </a:cubicBezTo>
                  <a:cubicBezTo>
                    <a:pt x="768029" y="1099209"/>
                    <a:pt x="766545" y="1078841"/>
                    <a:pt x="774070" y="1066800"/>
                  </a:cubicBezTo>
                  <a:cubicBezTo>
                    <a:pt x="782484" y="1053338"/>
                    <a:pt x="792025" y="1040500"/>
                    <a:pt x="802645" y="1028700"/>
                  </a:cubicBezTo>
                  <a:cubicBezTo>
                    <a:pt x="820667" y="1008675"/>
                    <a:pt x="841773" y="991575"/>
                    <a:pt x="859795" y="971550"/>
                  </a:cubicBezTo>
                  <a:cubicBezTo>
                    <a:pt x="887616" y="940638"/>
                    <a:pt x="889565" y="931060"/>
                    <a:pt x="907420" y="895350"/>
                  </a:cubicBezTo>
                  <a:cubicBezTo>
                    <a:pt x="891545" y="885825"/>
                    <a:pt x="874724" y="877723"/>
                    <a:pt x="859795" y="866775"/>
                  </a:cubicBezTo>
                  <a:cubicBezTo>
                    <a:pt x="730203" y="771741"/>
                    <a:pt x="805941" y="811273"/>
                    <a:pt x="745495" y="78105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四角形: 角を丸くする 89">
              <a:extLst>
                <a:ext uri="{FF2B5EF4-FFF2-40B4-BE49-F238E27FC236}">
                  <a16:creationId xmlns:a16="http://schemas.microsoft.com/office/drawing/2014/main" id="{29DAB723-C2DF-6665-3384-ABC1427DC50F}"/>
                </a:ext>
              </a:extLst>
            </p:cNvPr>
            <p:cNvSpPr/>
            <p:nvPr/>
          </p:nvSpPr>
          <p:spPr>
            <a:xfrm>
              <a:off x="2589245" y="4658761"/>
              <a:ext cx="221327" cy="15150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四角形: 角を丸くする 90">
              <a:extLst>
                <a:ext uri="{FF2B5EF4-FFF2-40B4-BE49-F238E27FC236}">
                  <a16:creationId xmlns:a16="http://schemas.microsoft.com/office/drawing/2014/main" id="{9B233300-A991-8992-1B14-EC0AF72A2EFB}"/>
                </a:ext>
              </a:extLst>
            </p:cNvPr>
            <p:cNvSpPr/>
            <p:nvPr/>
          </p:nvSpPr>
          <p:spPr>
            <a:xfrm>
              <a:off x="2898405" y="4671004"/>
              <a:ext cx="221327" cy="15150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2" name="直線コネクタ 91">
              <a:extLst>
                <a:ext uri="{FF2B5EF4-FFF2-40B4-BE49-F238E27FC236}">
                  <a16:creationId xmlns:a16="http://schemas.microsoft.com/office/drawing/2014/main" id="{11CFB2CC-C7FE-4EFC-4981-54A0590BB571}"/>
                </a:ext>
              </a:extLst>
            </p:cNvPr>
            <p:cNvCxnSpPr>
              <a:cxnSpLocks/>
            </p:cNvCxnSpPr>
            <p:nvPr/>
          </p:nvCxnSpPr>
          <p:spPr>
            <a:xfrm>
              <a:off x="2810572" y="4719634"/>
              <a:ext cx="8397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3" name="直線コネクタ 92">
              <a:extLst>
                <a:ext uri="{FF2B5EF4-FFF2-40B4-BE49-F238E27FC236}">
                  <a16:creationId xmlns:a16="http://schemas.microsoft.com/office/drawing/2014/main" id="{94E2AD49-C918-34D8-F8DE-973EC02FEB25}"/>
                </a:ext>
              </a:extLst>
            </p:cNvPr>
            <p:cNvCxnSpPr>
              <a:cxnSpLocks/>
            </p:cNvCxnSpPr>
            <p:nvPr/>
          </p:nvCxnSpPr>
          <p:spPr>
            <a:xfrm>
              <a:off x="3123225" y="4735747"/>
              <a:ext cx="83970" cy="0"/>
            </a:xfrm>
            <a:prstGeom prst="line">
              <a:avLst/>
            </a:prstGeom>
            <a:ln w="12700"/>
          </p:spPr>
          <p:style>
            <a:lnRef idx="1">
              <a:schemeClr val="dk1"/>
            </a:lnRef>
            <a:fillRef idx="0">
              <a:schemeClr val="dk1"/>
            </a:fillRef>
            <a:effectRef idx="0">
              <a:schemeClr val="dk1"/>
            </a:effectRef>
            <a:fontRef idx="minor">
              <a:schemeClr val="tx1"/>
            </a:fontRef>
          </p:style>
        </p:cxnSp>
        <p:sp>
          <p:nvSpPr>
            <p:cNvPr id="94" name="フリーフォーム: 図形 93">
              <a:extLst>
                <a:ext uri="{FF2B5EF4-FFF2-40B4-BE49-F238E27FC236}">
                  <a16:creationId xmlns:a16="http://schemas.microsoft.com/office/drawing/2014/main" id="{77BE7A3E-5C38-7D03-10C8-AB817BE2A68D}"/>
                </a:ext>
              </a:extLst>
            </p:cNvPr>
            <p:cNvSpPr/>
            <p:nvPr/>
          </p:nvSpPr>
          <p:spPr>
            <a:xfrm>
              <a:off x="2776962" y="4904046"/>
              <a:ext cx="204049" cy="52121"/>
            </a:xfrm>
            <a:custGeom>
              <a:avLst/>
              <a:gdLst>
                <a:gd name="connsiteX0" fmla="*/ 51683 w 369736"/>
                <a:gd name="connsiteY0" fmla="*/ 0 h 159026"/>
                <a:gd name="connsiteX1" fmla="*/ 0 w 369736"/>
                <a:gd name="connsiteY1" fmla="*/ 143124 h 159026"/>
                <a:gd name="connsiteX2" fmla="*/ 369736 w 369736"/>
                <a:gd name="connsiteY2" fmla="*/ 159026 h 159026"/>
                <a:gd name="connsiteX3" fmla="*/ 302150 w 369736"/>
                <a:gd name="connsiteY3" fmla="*/ 19878 h 159026"/>
                <a:gd name="connsiteX4" fmla="*/ 51683 w 369736"/>
                <a:gd name="connsiteY4" fmla="*/ 0 h 159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36" h="159026">
                  <a:moveTo>
                    <a:pt x="51683" y="0"/>
                  </a:moveTo>
                  <a:lnTo>
                    <a:pt x="0" y="143124"/>
                  </a:lnTo>
                  <a:lnTo>
                    <a:pt x="369736" y="159026"/>
                  </a:lnTo>
                  <a:lnTo>
                    <a:pt x="302150" y="19878"/>
                  </a:lnTo>
                  <a:lnTo>
                    <a:pt x="51683" y="0"/>
                  </a:lnTo>
                  <a:close/>
                </a:path>
              </a:pathLst>
            </a:custGeom>
            <a:ln>
              <a:solidFill>
                <a:schemeClr val="bg1">
                  <a:lumMod val="5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95" name="直線コネクタ 94">
              <a:extLst>
                <a:ext uri="{FF2B5EF4-FFF2-40B4-BE49-F238E27FC236}">
                  <a16:creationId xmlns:a16="http://schemas.microsoft.com/office/drawing/2014/main" id="{66A09CF3-2DBE-83B8-1337-A3F969978C35}"/>
                </a:ext>
              </a:extLst>
            </p:cNvPr>
            <p:cNvCxnSpPr/>
            <p:nvPr/>
          </p:nvCxnSpPr>
          <p:spPr>
            <a:xfrm flipH="1">
              <a:off x="2742592" y="5037733"/>
              <a:ext cx="18420" cy="98859"/>
            </a:xfrm>
            <a:prstGeom prst="line">
              <a:avLst/>
            </a:prstGeom>
            <a:ln w="12700"/>
          </p:spPr>
          <p:style>
            <a:lnRef idx="1">
              <a:schemeClr val="dk1"/>
            </a:lnRef>
            <a:fillRef idx="0">
              <a:schemeClr val="dk1"/>
            </a:fillRef>
            <a:effectRef idx="0">
              <a:schemeClr val="dk1"/>
            </a:effectRef>
            <a:fontRef idx="minor">
              <a:schemeClr val="tx1"/>
            </a:fontRef>
          </p:style>
        </p:cxnSp>
        <p:cxnSp>
          <p:nvCxnSpPr>
            <p:cNvPr id="96" name="直線コネクタ 95">
              <a:extLst>
                <a:ext uri="{FF2B5EF4-FFF2-40B4-BE49-F238E27FC236}">
                  <a16:creationId xmlns:a16="http://schemas.microsoft.com/office/drawing/2014/main" id="{1DA0540B-843A-7DE9-F47F-27D9F727F552}"/>
                </a:ext>
              </a:extLst>
            </p:cNvPr>
            <p:cNvCxnSpPr>
              <a:cxnSpLocks/>
              <a:stCxn id="86" idx="3"/>
              <a:endCxn id="82" idx="6"/>
            </p:cNvCxnSpPr>
            <p:nvPr/>
          </p:nvCxnSpPr>
          <p:spPr>
            <a:xfrm flipV="1">
              <a:off x="3213771" y="4652297"/>
              <a:ext cx="33821" cy="102684"/>
            </a:xfrm>
            <a:prstGeom prst="line">
              <a:avLst/>
            </a:prstGeom>
            <a:ln w="12700"/>
          </p:spPr>
          <p:style>
            <a:lnRef idx="1">
              <a:schemeClr val="dk1"/>
            </a:lnRef>
            <a:fillRef idx="0">
              <a:schemeClr val="dk1"/>
            </a:fillRef>
            <a:effectRef idx="0">
              <a:schemeClr val="dk1"/>
            </a:effectRef>
            <a:fontRef idx="minor">
              <a:schemeClr val="tx1"/>
            </a:fontRef>
          </p:style>
        </p:cxnSp>
      </p:grpSp>
      <p:sp>
        <p:nvSpPr>
          <p:cNvPr id="104" name="テキスト ボックス 103">
            <a:extLst>
              <a:ext uri="{FF2B5EF4-FFF2-40B4-BE49-F238E27FC236}">
                <a16:creationId xmlns:a16="http://schemas.microsoft.com/office/drawing/2014/main" id="{EEA2D9D8-9FA2-0512-ABDD-919F2EEC2F1A}"/>
              </a:ext>
            </a:extLst>
          </p:cNvPr>
          <p:cNvSpPr txBox="1"/>
          <p:nvPr/>
        </p:nvSpPr>
        <p:spPr>
          <a:xfrm>
            <a:off x="530301" y="5840819"/>
            <a:ext cx="7985049" cy="592535"/>
          </a:xfrm>
          <a:prstGeom prst="rect">
            <a:avLst/>
          </a:prstGeom>
          <a:noFill/>
        </p:spPr>
        <p:txBody>
          <a:bodyPr wrap="square">
            <a:spAutoFit/>
          </a:bodyPr>
          <a:lstStyle/>
          <a:p>
            <a:pPr>
              <a:lnSpc>
                <a:spcPct val="150000"/>
              </a:lnSpc>
            </a:pPr>
            <a:r>
              <a:rPr lang="ja-JP" altLang="en-US" sz="2400" b="1"/>
              <a:t>自己満足プロジェクトだったかも？</a:t>
            </a:r>
          </a:p>
        </p:txBody>
      </p:sp>
      <p:sp>
        <p:nvSpPr>
          <p:cNvPr id="106" name="テキスト ボックス 105">
            <a:extLst>
              <a:ext uri="{FF2B5EF4-FFF2-40B4-BE49-F238E27FC236}">
                <a16:creationId xmlns:a16="http://schemas.microsoft.com/office/drawing/2014/main" id="{8A51FB77-76DB-8A16-EDDE-58E29F5FFB49}"/>
              </a:ext>
            </a:extLst>
          </p:cNvPr>
          <p:cNvSpPr txBox="1"/>
          <p:nvPr/>
        </p:nvSpPr>
        <p:spPr>
          <a:xfrm>
            <a:off x="606414" y="1639046"/>
            <a:ext cx="7038395" cy="400110"/>
          </a:xfrm>
          <a:prstGeom prst="rect">
            <a:avLst/>
          </a:prstGeom>
          <a:noFill/>
        </p:spPr>
        <p:txBody>
          <a:bodyPr wrap="square">
            <a:spAutoFit/>
          </a:bodyPr>
          <a:lstStyle/>
          <a:p>
            <a:r>
              <a:rPr lang="ja-JP" altLang="en-US" sz="2000" b="1"/>
              <a:t>製造部長としての集大成的成果と思ったが・・・</a:t>
            </a:r>
            <a:endParaRPr lang="ja-JP" altLang="en-US" sz="2000"/>
          </a:p>
        </p:txBody>
      </p:sp>
    </p:spTree>
    <p:extLst>
      <p:ext uri="{BB962C8B-B14F-4D97-AF65-F5344CB8AC3E}">
        <p14:creationId xmlns:p14="http://schemas.microsoft.com/office/powerpoint/2010/main" val="216689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1C0A806-CF33-D42F-7BC8-4F0CB660ED18}"/>
              </a:ext>
            </a:extLst>
          </p:cNvPr>
          <p:cNvSpPr>
            <a:spLocks noGrp="1"/>
          </p:cNvSpPr>
          <p:nvPr>
            <p:ph type="sldNum" sz="quarter" idx="12"/>
          </p:nvPr>
        </p:nvSpPr>
        <p:spPr/>
        <p:txBody>
          <a:bodyPr/>
          <a:lstStyle/>
          <a:p>
            <a:fld id="{D94DA65D-BA49-41A3-8CA3-2EEE4CF4592A}" type="slidenum">
              <a:rPr kumimoji="1" lang="ja-JP" altLang="en-US" smtClean="0"/>
              <a:t>28</a:t>
            </a:fld>
            <a:endParaRPr kumimoji="1" lang="ja-JP" altLang="en-US"/>
          </a:p>
        </p:txBody>
      </p:sp>
      <p:sp>
        <p:nvSpPr>
          <p:cNvPr id="5" name="テキスト ボックス 4">
            <a:extLst>
              <a:ext uri="{FF2B5EF4-FFF2-40B4-BE49-F238E27FC236}">
                <a16:creationId xmlns:a16="http://schemas.microsoft.com/office/drawing/2014/main" id="{B08C2D9E-ED77-E741-D219-B5A08326F28D}"/>
              </a:ext>
            </a:extLst>
          </p:cNvPr>
          <p:cNvSpPr txBox="1"/>
          <p:nvPr/>
        </p:nvSpPr>
        <p:spPr>
          <a:xfrm>
            <a:off x="580139" y="1843950"/>
            <a:ext cx="8217638" cy="3170099"/>
          </a:xfrm>
          <a:prstGeom prst="rect">
            <a:avLst/>
          </a:prstGeom>
          <a:noFill/>
        </p:spPr>
        <p:txBody>
          <a:bodyPr wrap="square" rtlCol="0">
            <a:spAutoFit/>
          </a:bodyPr>
          <a:lstStyle/>
          <a:p>
            <a:r>
              <a:rPr lang="ja-JP" altLang="en-US" sz="2000" b="0" i="0" u="none" strike="noStrike">
                <a:solidFill>
                  <a:srgbClr val="000000"/>
                </a:solidFill>
                <a:effectLst/>
                <a:latin typeface="Arial" panose="020B0604020202020204" pitchFamily="34" charset="0"/>
              </a:rPr>
              <a:t>そもそも会社の文化は、長年の組織の成り立ちで形成されています。その文化を変えるのは並大抵のことではありません。そのようなわけで、あらゆるところでこれまでのやり方と整合性が取れないことが発生するようになるのです。</a:t>
            </a:r>
            <a:endParaRPr lang="en-US" altLang="ja-JP" sz="2000" b="0" i="0" u="none" strike="noStrike">
              <a:solidFill>
                <a:srgbClr val="000000"/>
              </a:solidFill>
              <a:effectLst/>
              <a:latin typeface="Arial" panose="020B0604020202020204" pitchFamily="34" charset="0"/>
            </a:endParaRPr>
          </a:p>
          <a:p>
            <a:endParaRPr lang="en-US" altLang="ja-JP" sz="2000" b="0" i="0" u="none" strike="noStrike">
              <a:solidFill>
                <a:srgbClr val="000000"/>
              </a:solidFill>
              <a:effectLst/>
              <a:latin typeface="Arial" panose="020B0604020202020204" pitchFamily="34" charset="0"/>
            </a:endParaRPr>
          </a:p>
          <a:p>
            <a:r>
              <a:rPr lang="ja-JP" altLang="en-US" sz="2000" b="0" i="0" u="none" strike="noStrike">
                <a:solidFill>
                  <a:srgbClr val="000000"/>
                </a:solidFill>
                <a:effectLst/>
                <a:latin typeface="Arial" panose="020B0604020202020204" pitchFamily="34" charset="0"/>
              </a:rPr>
              <a:t>流れの仕組みを変える、補充方式に変える、後工程引き取りに変えるといった改善の結果、これまでの制度とバッティングすることが生じていないか、もしあれば制度をどのように修正するか。制度だけではありません。機構（一般に組織と言っている）の変更も必要に応じて対応しなければなりません。</a:t>
            </a:r>
            <a:endParaRPr lang="en-US" altLang="ja-JP" sz="2000" b="0" i="0" u="none" strike="noStrike">
              <a:solidFill>
                <a:srgbClr val="000000"/>
              </a:solidFill>
              <a:effectLst/>
              <a:latin typeface="Arial" panose="020B0604020202020204" pitchFamily="34" charset="0"/>
            </a:endParaRPr>
          </a:p>
        </p:txBody>
      </p:sp>
      <p:sp>
        <p:nvSpPr>
          <p:cNvPr id="6" name="テキスト ボックス 5">
            <a:extLst>
              <a:ext uri="{FF2B5EF4-FFF2-40B4-BE49-F238E27FC236}">
                <a16:creationId xmlns:a16="http://schemas.microsoft.com/office/drawing/2014/main" id="{B1F19BCA-1859-7DA2-7AF9-5FF3E6CC06A0}"/>
              </a:ext>
            </a:extLst>
          </p:cNvPr>
          <p:cNvSpPr txBox="1"/>
          <p:nvPr/>
        </p:nvSpPr>
        <p:spPr>
          <a:xfrm>
            <a:off x="440205" y="283013"/>
            <a:ext cx="2069079" cy="461665"/>
          </a:xfrm>
          <a:prstGeom prst="rect">
            <a:avLst/>
          </a:prstGeom>
          <a:noFill/>
        </p:spPr>
        <p:txBody>
          <a:bodyPr wrap="square">
            <a:spAutoFit/>
          </a:bodyPr>
          <a:lstStyle/>
          <a:p>
            <a:r>
              <a:rPr lang="ja-JP" altLang="en-US" sz="2400"/>
              <a:t>最後に</a:t>
            </a:r>
          </a:p>
        </p:txBody>
      </p:sp>
      <p:cxnSp>
        <p:nvCxnSpPr>
          <p:cNvPr id="7" name="直線コネクタ 6">
            <a:extLst>
              <a:ext uri="{FF2B5EF4-FFF2-40B4-BE49-F238E27FC236}">
                <a16:creationId xmlns:a16="http://schemas.microsoft.com/office/drawing/2014/main" id="{F17870CA-39D3-6451-F594-AC16F0156348}"/>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22AC20A-97DF-A1FD-3D66-0521013F441F}"/>
              </a:ext>
            </a:extLst>
          </p:cNvPr>
          <p:cNvSpPr txBox="1"/>
          <p:nvPr/>
        </p:nvSpPr>
        <p:spPr>
          <a:xfrm>
            <a:off x="440205" y="1276353"/>
            <a:ext cx="2834623" cy="461665"/>
          </a:xfrm>
          <a:prstGeom prst="rect">
            <a:avLst/>
          </a:prstGeom>
          <a:noFill/>
        </p:spPr>
        <p:txBody>
          <a:bodyPr wrap="square">
            <a:spAutoFit/>
          </a:bodyPr>
          <a:lstStyle/>
          <a:p>
            <a:r>
              <a:rPr lang="ja-JP" altLang="en-US" sz="2400"/>
              <a:t>トップの役割</a:t>
            </a:r>
          </a:p>
        </p:txBody>
      </p:sp>
      <p:sp>
        <p:nvSpPr>
          <p:cNvPr id="2" name="テキスト ボックス 1">
            <a:extLst>
              <a:ext uri="{FF2B5EF4-FFF2-40B4-BE49-F238E27FC236}">
                <a16:creationId xmlns:a16="http://schemas.microsoft.com/office/drawing/2014/main" id="{32A400C1-83EE-79C3-3E95-44FB5E72309E}"/>
              </a:ext>
            </a:extLst>
          </p:cNvPr>
          <p:cNvSpPr txBox="1"/>
          <p:nvPr/>
        </p:nvSpPr>
        <p:spPr>
          <a:xfrm>
            <a:off x="1212953" y="5346646"/>
            <a:ext cx="6453121" cy="338554"/>
          </a:xfrm>
          <a:prstGeom prst="rect">
            <a:avLst/>
          </a:prstGeom>
          <a:noFill/>
        </p:spPr>
        <p:txBody>
          <a:bodyPr wrap="square" rtlCol="0">
            <a:spAutoFit/>
          </a:bodyPr>
          <a:lstStyle/>
          <a:p>
            <a:r>
              <a:rPr kumimoji="1" lang="ja-JP" altLang="en-US" sz="1600"/>
              <a:t>原田武彦著「モノの流れをつくる人」（日刊工業新聞社）</a:t>
            </a:r>
          </a:p>
        </p:txBody>
      </p:sp>
    </p:spTree>
    <p:extLst>
      <p:ext uri="{BB962C8B-B14F-4D97-AF65-F5344CB8AC3E}">
        <p14:creationId xmlns:p14="http://schemas.microsoft.com/office/powerpoint/2010/main" val="1079858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5DD548-6CEB-335D-4AD3-B90CF1EBFC8F}"/>
              </a:ext>
            </a:extLst>
          </p:cNvPr>
          <p:cNvSpPr>
            <a:spLocks noGrp="1"/>
          </p:cNvSpPr>
          <p:nvPr>
            <p:ph type="sldNum" sz="quarter" idx="12"/>
          </p:nvPr>
        </p:nvSpPr>
        <p:spPr/>
        <p:txBody>
          <a:bodyPr/>
          <a:lstStyle/>
          <a:p>
            <a:fld id="{D94DA65D-BA49-41A3-8CA3-2EEE4CF4592A}" type="slidenum">
              <a:rPr kumimoji="1" lang="ja-JP" altLang="en-US" smtClean="0"/>
              <a:t>29</a:t>
            </a:fld>
            <a:endParaRPr kumimoji="1" lang="ja-JP" altLang="en-US"/>
          </a:p>
        </p:txBody>
      </p:sp>
      <p:sp>
        <p:nvSpPr>
          <p:cNvPr id="5" name="テキスト ボックス 4">
            <a:extLst>
              <a:ext uri="{FF2B5EF4-FFF2-40B4-BE49-F238E27FC236}">
                <a16:creationId xmlns:a16="http://schemas.microsoft.com/office/drawing/2014/main" id="{DB8EEAE6-C7F2-3D42-6415-BE2827792954}"/>
              </a:ext>
            </a:extLst>
          </p:cNvPr>
          <p:cNvSpPr txBox="1"/>
          <p:nvPr/>
        </p:nvSpPr>
        <p:spPr>
          <a:xfrm>
            <a:off x="525266" y="1336460"/>
            <a:ext cx="8194048" cy="4585871"/>
          </a:xfrm>
          <a:prstGeom prst="rect">
            <a:avLst/>
          </a:prstGeom>
          <a:noFill/>
        </p:spPr>
        <p:txBody>
          <a:bodyPr wrap="square" rtlCol="0">
            <a:spAutoFit/>
          </a:bodyPr>
          <a:lstStyle/>
          <a:p>
            <a:r>
              <a:rPr lang="ja-JP" altLang="en-US" sz="2000" b="1" i="0" u="none" strike="noStrike">
                <a:solidFill>
                  <a:srgbClr val="000000"/>
                </a:solidFill>
                <a:effectLst/>
                <a:latin typeface="Arial" panose="020B0604020202020204" pitchFamily="34" charset="0"/>
              </a:rPr>
              <a:t>そのための一番の解決策は、トップが現場に出て一緒に改善で手を汚すことではなく、成果が出るからと次々と一気に改善を実施することでもありません 。</a:t>
            </a:r>
            <a:endParaRPr lang="en-US" altLang="ja-JP" sz="2000" b="1" i="0" u="none" strike="noStrike">
              <a:solidFill>
                <a:srgbClr val="000000"/>
              </a:solidFill>
              <a:effectLst/>
              <a:latin typeface="Arial" panose="020B0604020202020204" pitchFamily="34" charset="0"/>
            </a:endParaRPr>
          </a:p>
          <a:p>
            <a:endParaRPr lang="en-US" altLang="ja-JP" sz="1200" b="1" i="0" u="none" strike="noStrike">
              <a:solidFill>
                <a:srgbClr val="000000"/>
              </a:solidFill>
              <a:effectLst/>
              <a:latin typeface="Arial" panose="020B0604020202020204" pitchFamily="34" charset="0"/>
            </a:endParaRPr>
          </a:p>
          <a:p>
            <a:r>
              <a:rPr lang="ja-JP" altLang="en-US" sz="2000" b="0" i="0" u="none" strike="noStrike">
                <a:solidFill>
                  <a:srgbClr val="000000"/>
                </a:solidFill>
                <a:effectLst/>
                <a:latin typeface="Arial" panose="020B0604020202020204" pitchFamily="34" charset="0"/>
              </a:rPr>
              <a:t>組織、制度、機構、運営との兼ね合いを考慮しながら一歩一歩確実に変えること。 従業員が変化に伴う戸惑うことがないように注意を払って導入していくことです。 </a:t>
            </a:r>
            <a:endParaRPr lang="en-US" altLang="ja-JP" sz="2000" b="0" i="0" u="none" strike="noStrike">
              <a:solidFill>
                <a:srgbClr val="000000"/>
              </a:solidFill>
              <a:effectLst/>
              <a:latin typeface="Arial" panose="020B0604020202020204" pitchFamily="34" charset="0"/>
            </a:endParaRPr>
          </a:p>
          <a:p>
            <a:endParaRPr lang="en-US" altLang="ja-JP" sz="2000">
              <a:solidFill>
                <a:srgbClr val="000000"/>
              </a:solidFill>
              <a:latin typeface="Arial" panose="020B0604020202020204" pitchFamily="34" charset="0"/>
            </a:endParaRPr>
          </a:p>
          <a:p>
            <a:r>
              <a:rPr lang="ja-JP" altLang="en-US" sz="2000" b="0" i="0" u="none" strike="noStrike">
                <a:solidFill>
                  <a:srgbClr val="000000"/>
                </a:solidFill>
                <a:effectLst/>
                <a:latin typeface="Arial" panose="020B0604020202020204" pitchFamily="34" charset="0"/>
              </a:rPr>
              <a:t>それこそがトップの役割です。くれぐれも </a:t>
            </a:r>
            <a:r>
              <a:rPr lang="ja-JP" altLang="en-US" sz="2000" b="1" i="0" u="none" strike="noStrike">
                <a:solidFill>
                  <a:srgbClr val="000000"/>
                </a:solidFill>
                <a:effectLst/>
                <a:latin typeface="Arial" panose="020B0604020202020204" pitchFamily="34" charset="0"/>
              </a:rPr>
              <a:t>利益を育てることばかりに強い関心を持つのではなく 従業員を育てることにより強い関心を持つことが肝要</a:t>
            </a:r>
            <a:r>
              <a:rPr lang="ja-JP" altLang="en-US" sz="2000" b="0" i="0" u="none" strike="noStrike">
                <a:solidFill>
                  <a:srgbClr val="000000"/>
                </a:solidFill>
                <a:effectLst/>
                <a:latin typeface="Arial" panose="020B0604020202020204" pitchFamily="34" charset="0"/>
              </a:rPr>
              <a:t>と心してください。</a:t>
            </a:r>
            <a:endParaRPr lang="en-US" altLang="ja-JP" sz="2000" b="0" i="0" u="none" strike="noStrike">
              <a:solidFill>
                <a:srgbClr val="000000"/>
              </a:solidFill>
              <a:effectLst/>
              <a:latin typeface="Arial" panose="020B0604020202020204" pitchFamily="34" charset="0"/>
            </a:endParaRPr>
          </a:p>
          <a:p>
            <a:endParaRPr lang="en-US" altLang="ja-JP" sz="2000">
              <a:solidFill>
                <a:srgbClr val="000000"/>
              </a:solidFill>
              <a:latin typeface="Arial" panose="020B0604020202020204" pitchFamily="34" charset="0"/>
            </a:endParaRPr>
          </a:p>
          <a:p>
            <a:r>
              <a:rPr lang="ja-JP" altLang="en-US" sz="2000" b="0" i="0" u="none" strike="noStrike">
                <a:solidFill>
                  <a:srgbClr val="000000"/>
                </a:solidFill>
                <a:effectLst/>
                <a:latin typeface="Arial" panose="020B0604020202020204" pitchFamily="34" charset="0"/>
              </a:rPr>
              <a:t>大野さんは組織の全てを変えながら、時間を十分に使って自分の職域範囲で粘り強くやってきました。その結果、強固な現場気質で運営されていた現場の文化を徐々に徐々にと変えることができたのです。</a:t>
            </a:r>
            <a:endParaRPr kumimoji="1" lang="ja-JP" altLang="en-US" sz="2000"/>
          </a:p>
        </p:txBody>
      </p:sp>
      <p:cxnSp>
        <p:nvCxnSpPr>
          <p:cNvPr id="6" name="直線コネクタ 5">
            <a:extLst>
              <a:ext uri="{FF2B5EF4-FFF2-40B4-BE49-F238E27FC236}">
                <a16:creationId xmlns:a16="http://schemas.microsoft.com/office/drawing/2014/main" id="{7118D119-32AA-CE5C-DD5D-0F339666623E}"/>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9FBC5997-3838-4C5A-6D38-FF9FE0B8AA58}"/>
              </a:ext>
            </a:extLst>
          </p:cNvPr>
          <p:cNvSpPr txBox="1"/>
          <p:nvPr/>
        </p:nvSpPr>
        <p:spPr>
          <a:xfrm>
            <a:off x="525266" y="313377"/>
            <a:ext cx="6874995" cy="461665"/>
          </a:xfrm>
          <a:prstGeom prst="rect">
            <a:avLst/>
          </a:prstGeom>
          <a:noFill/>
        </p:spPr>
        <p:txBody>
          <a:bodyPr wrap="square">
            <a:spAutoFit/>
          </a:bodyPr>
          <a:lstStyle/>
          <a:p>
            <a:r>
              <a:rPr lang="ja-JP" altLang="en-US" sz="2400"/>
              <a:t>トップの役割（つづき）</a:t>
            </a:r>
          </a:p>
        </p:txBody>
      </p:sp>
      <p:sp>
        <p:nvSpPr>
          <p:cNvPr id="2" name="テキスト ボックス 1">
            <a:extLst>
              <a:ext uri="{FF2B5EF4-FFF2-40B4-BE49-F238E27FC236}">
                <a16:creationId xmlns:a16="http://schemas.microsoft.com/office/drawing/2014/main" id="{7B842277-2158-6432-2FC9-9FEDAF8B6D73}"/>
              </a:ext>
            </a:extLst>
          </p:cNvPr>
          <p:cNvSpPr txBox="1"/>
          <p:nvPr/>
        </p:nvSpPr>
        <p:spPr>
          <a:xfrm>
            <a:off x="1957232" y="6017797"/>
            <a:ext cx="6453121" cy="338554"/>
          </a:xfrm>
          <a:prstGeom prst="rect">
            <a:avLst/>
          </a:prstGeom>
          <a:noFill/>
        </p:spPr>
        <p:txBody>
          <a:bodyPr wrap="square" rtlCol="0">
            <a:spAutoFit/>
          </a:bodyPr>
          <a:lstStyle/>
          <a:p>
            <a:r>
              <a:rPr kumimoji="1" lang="ja-JP" altLang="en-US" sz="1600"/>
              <a:t>原田武彦著「モノの流れをつくる人」（日刊工業新聞社）</a:t>
            </a:r>
          </a:p>
        </p:txBody>
      </p:sp>
    </p:spTree>
    <p:extLst>
      <p:ext uri="{BB962C8B-B14F-4D97-AF65-F5344CB8AC3E}">
        <p14:creationId xmlns:p14="http://schemas.microsoft.com/office/powerpoint/2010/main" val="25371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7F654CD-848A-65C0-E01E-E58A13D4DFE4}"/>
              </a:ext>
            </a:extLst>
          </p:cNvPr>
          <p:cNvSpPr>
            <a:spLocks noGrp="1"/>
          </p:cNvSpPr>
          <p:nvPr>
            <p:ph type="sldNum" sz="quarter" idx="12"/>
          </p:nvPr>
        </p:nvSpPr>
        <p:spPr/>
        <p:txBody>
          <a:bodyPr/>
          <a:lstStyle/>
          <a:p>
            <a:fld id="{D94DA65D-BA49-41A3-8CA3-2EEE4CF4592A}" type="slidenum">
              <a:rPr kumimoji="1" lang="ja-JP" altLang="en-US" smtClean="0"/>
              <a:t>3</a:t>
            </a:fld>
            <a:endParaRPr kumimoji="1" lang="ja-JP" altLang="en-US"/>
          </a:p>
        </p:txBody>
      </p:sp>
      <p:pic>
        <p:nvPicPr>
          <p:cNvPr id="5" name="図 4">
            <a:extLst>
              <a:ext uri="{FF2B5EF4-FFF2-40B4-BE49-F238E27FC236}">
                <a16:creationId xmlns:a16="http://schemas.microsoft.com/office/drawing/2014/main" id="{58086848-F691-4EF1-F6B0-5B41D65B2E28}"/>
              </a:ext>
            </a:extLst>
          </p:cNvPr>
          <p:cNvPicPr>
            <a:picLocks noChangeAspect="1"/>
          </p:cNvPicPr>
          <p:nvPr/>
        </p:nvPicPr>
        <p:blipFill>
          <a:blip r:embed="rId2"/>
          <a:stretch>
            <a:fillRect/>
          </a:stretch>
        </p:blipFill>
        <p:spPr>
          <a:xfrm>
            <a:off x="1279244" y="1060190"/>
            <a:ext cx="2378763" cy="1908624"/>
          </a:xfrm>
          <a:prstGeom prst="rect">
            <a:avLst/>
          </a:prstGeom>
        </p:spPr>
      </p:pic>
      <p:pic>
        <p:nvPicPr>
          <p:cNvPr id="6" name="図 5">
            <a:extLst>
              <a:ext uri="{FF2B5EF4-FFF2-40B4-BE49-F238E27FC236}">
                <a16:creationId xmlns:a16="http://schemas.microsoft.com/office/drawing/2014/main" id="{FF9CADE1-2D74-25AE-1B84-03E0522AACEE}"/>
              </a:ext>
            </a:extLst>
          </p:cNvPr>
          <p:cNvPicPr>
            <a:picLocks noChangeAspect="1"/>
          </p:cNvPicPr>
          <p:nvPr/>
        </p:nvPicPr>
        <p:blipFill>
          <a:blip r:embed="rId3"/>
          <a:stretch>
            <a:fillRect/>
          </a:stretch>
        </p:blipFill>
        <p:spPr>
          <a:xfrm>
            <a:off x="5146625" y="1060190"/>
            <a:ext cx="2406700" cy="1908624"/>
          </a:xfrm>
          <a:prstGeom prst="rect">
            <a:avLst/>
          </a:prstGeom>
        </p:spPr>
      </p:pic>
      <p:sp>
        <p:nvSpPr>
          <p:cNvPr id="7" name="矢印: 右 6">
            <a:extLst>
              <a:ext uri="{FF2B5EF4-FFF2-40B4-BE49-F238E27FC236}">
                <a16:creationId xmlns:a16="http://schemas.microsoft.com/office/drawing/2014/main" id="{C42DFC2A-B76E-4E35-3648-73D109341B9E}"/>
              </a:ext>
            </a:extLst>
          </p:cNvPr>
          <p:cNvSpPr/>
          <p:nvPr/>
        </p:nvSpPr>
        <p:spPr>
          <a:xfrm>
            <a:off x="4135678" y="1833776"/>
            <a:ext cx="395785" cy="464024"/>
          </a:xfrm>
          <a:prstGeom prst="rightArrow">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246CFE9-47DA-BE45-5C20-F49A3F704AD4}"/>
              </a:ext>
            </a:extLst>
          </p:cNvPr>
          <p:cNvSpPr txBox="1"/>
          <p:nvPr/>
        </p:nvSpPr>
        <p:spPr>
          <a:xfrm>
            <a:off x="5054163" y="609095"/>
            <a:ext cx="2918262" cy="400110"/>
          </a:xfrm>
          <a:prstGeom prst="rect">
            <a:avLst/>
          </a:prstGeom>
          <a:noFill/>
        </p:spPr>
        <p:txBody>
          <a:bodyPr wrap="square" rtlCol="0">
            <a:spAutoFit/>
          </a:bodyPr>
          <a:lstStyle/>
          <a:p>
            <a:r>
              <a:rPr kumimoji="1" lang="ja-JP" altLang="en-US" sz="2000"/>
              <a:t>新技術：テープボンド</a:t>
            </a:r>
          </a:p>
        </p:txBody>
      </p:sp>
      <p:sp>
        <p:nvSpPr>
          <p:cNvPr id="9" name="テキスト ボックス 8">
            <a:extLst>
              <a:ext uri="{FF2B5EF4-FFF2-40B4-BE49-F238E27FC236}">
                <a16:creationId xmlns:a16="http://schemas.microsoft.com/office/drawing/2014/main" id="{24B5EC1E-07ED-517A-F228-482FE42FF1F5}"/>
              </a:ext>
            </a:extLst>
          </p:cNvPr>
          <p:cNvSpPr txBox="1"/>
          <p:nvPr/>
        </p:nvSpPr>
        <p:spPr>
          <a:xfrm>
            <a:off x="985036" y="609095"/>
            <a:ext cx="3074442" cy="400110"/>
          </a:xfrm>
          <a:prstGeom prst="rect">
            <a:avLst/>
          </a:prstGeom>
          <a:noFill/>
        </p:spPr>
        <p:txBody>
          <a:bodyPr wrap="square" rtlCol="0">
            <a:spAutoFit/>
          </a:bodyPr>
          <a:lstStyle/>
          <a:p>
            <a:r>
              <a:rPr kumimoji="1" lang="ja-JP" altLang="en-US" sz="2000"/>
              <a:t>従来技術：ワイヤボンド</a:t>
            </a:r>
          </a:p>
        </p:txBody>
      </p:sp>
      <p:pic>
        <p:nvPicPr>
          <p:cNvPr id="1026" name="Picture 2" descr="DBA基板構造">
            <a:extLst>
              <a:ext uri="{FF2B5EF4-FFF2-40B4-BE49-F238E27FC236}">
                <a16:creationId xmlns:a16="http://schemas.microsoft.com/office/drawing/2014/main" id="{D53DC9CD-598D-206C-7CFA-CC9D2CD13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323" y="3696710"/>
            <a:ext cx="3658465" cy="2304545"/>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F7472E61-1519-6EE0-D9F5-654FABF71465}"/>
              </a:ext>
            </a:extLst>
          </p:cNvPr>
          <p:cNvSpPr txBox="1"/>
          <p:nvPr/>
        </p:nvSpPr>
        <p:spPr>
          <a:xfrm>
            <a:off x="5006538" y="3696710"/>
            <a:ext cx="3463138" cy="1323439"/>
          </a:xfrm>
          <a:prstGeom prst="rect">
            <a:avLst/>
          </a:prstGeom>
          <a:noFill/>
        </p:spPr>
        <p:txBody>
          <a:bodyPr wrap="square" rtlCol="0">
            <a:spAutoFit/>
          </a:bodyPr>
          <a:lstStyle/>
          <a:p>
            <a:r>
              <a:rPr kumimoji="1" lang="ja-JP" altLang="en-US" sz="2000"/>
              <a:t>テープボンド未着問題</a:t>
            </a:r>
            <a:endParaRPr kumimoji="1" lang="en-US" altLang="ja-JP" sz="2000"/>
          </a:p>
          <a:p>
            <a:r>
              <a:rPr kumimoji="1" lang="ja-JP" altLang="en-US" sz="2000"/>
              <a:t>素子はんだ不良問題</a:t>
            </a:r>
            <a:endParaRPr kumimoji="1" lang="en-US" altLang="ja-JP" sz="2000"/>
          </a:p>
          <a:p>
            <a:endParaRPr kumimoji="1" lang="en-US" altLang="ja-JP" sz="2000"/>
          </a:p>
          <a:p>
            <a:r>
              <a:rPr kumimoji="1" lang="ja-JP" altLang="en-US" sz="2000" b="1"/>
              <a:t>２年かけ終息</a:t>
            </a:r>
          </a:p>
        </p:txBody>
      </p:sp>
    </p:spTree>
    <p:extLst>
      <p:ext uri="{BB962C8B-B14F-4D97-AF65-F5344CB8AC3E}">
        <p14:creationId xmlns:p14="http://schemas.microsoft.com/office/powerpoint/2010/main" val="350587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モノの流れをつくる人-大野耐一さんが伝えたかったトップ・管理者の役割- (B&amp;amp;Tブックス)">
            <a:extLst>
              <a:ext uri="{FF2B5EF4-FFF2-40B4-BE49-F238E27FC236}">
                <a16:creationId xmlns:a16="http://schemas.microsoft.com/office/drawing/2014/main" id="{A971866E-EA4D-20EB-1895-FC22453FF4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004" y="1267623"/>
            <a:ext cx="1721040" cy="258828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04106164-E092-4EF2-4B43-4738DB2B9DAA}"/>
              </a:ext>
            </a:extLst>
          </p:cNvPr>
          <p:cNvGrpSpPr/>
          <p:nvPr/>
        </p:nvGrpSpPr>
        <p:grpSpPr>
          <a:xfrm>
            <a:off x="3360282" y="1002252"/>
            <a:ext cx="4461451" cy="5855748"/>
            <a:chOff x="3265619" y="614458"/>
            <a:chExt cx="4705263" cy="6391610"/>
          </a:xfrm>
        </p:grpSpPr>
        <p:pic>
          <p:nvPicPr>
            <p:cNvPr id="5" name="図 4">
              <a:extLst>
                <a:ext uri="{FF2B5EF4-FFF2-40B4-BE49-F238E27FC236}">
                  <a16:creationId xmlns:a16="http://schemas.microsoft.com/office/drawing/2014/main" id="{58ACC727-3CEF-8363-3FBC-483141F82C88}"/>
                </a:ext>
              </a:extLst>
            </p:cNvPr>
            <p:cNvPicPr>
              <a:picLocks noChangeAspect="1"/>
            </p:cNvPicPr>
            <p:nvPr/>
          </p:nvPicPr>
          <p:blipFill>
            <a:blip r:embed="rId3"/>
            <a:stretch>
              <a:fillRect/>
            </a:stretch>
          </p:blipFill>
          <p:spPr>
            <a:xfrm>
              <a:off x="6317180" y="614458"/>
              <a:ext cx="1653702" cy="6391610"/>
            </a:xfrm>
            <a:prstGeom prst="rect">
              <a:avLst/>
            </a:prstGeom>
          </p:spPr>
        </p:pic>
        <p:pic>
          <p:nvPicPr>
            <p:cNvPr id="6" name="図 5">
              <a:extLst>
                <a:ext uri="{FF2B5EF4-FFF2-40B4-BE49-F238E27FC236}">
                  <a16:creationId xmlns:a16="http://schemas.microsoft.com/office/drawing/2014/main" id="{70468887-6C50-5D4D-FAC3-39485CABB813}"/>
                </a:ext>
              </a:extLst>
            </p:cNvPr>
            <p:cNvPicPr>
              <a:picLocks noChangeAspect="1"/>
            </p:cNvPicPr>
            <p:nvPr/>
          </p:nvPicPr>
          <p:blipFill>
            <a:blip r:embed="rId4"/>
            <a:stretch>
              <a:fillRect/>
            </a:stretch>
          </p:blipFill>
          <p:spPr>
            <a:xfrm>
              <a:off x="3265619" y="916284"/>
              <a:ext cx="2958907" cy="5805192"/>
            </a:xfrm>
            <a:prstGeom prst="rect">
              <a:avLst/>
            </a:prstGeom>
          </p:spPr>
        </p:pic>
      </p:grpSp>
      <p:sp>
        <p:nvSpPr>
          <p:cNvPr id="7" name="テキスト ボックス 6">
            <a:extLst>
              <a:ext uri="{FF2B5EF4-FFF2-40B4-BE49-F238E27FC236}">
                <a16:creationId xmlns:a16="http://schemas.microsoft.com/office/drawing/2014/main" id="{5EFB0FF3-F7A2-A72A-6CFD-5E8BC4B8F0CE}"/>
              </a:ext>
            </a:extLst>
          </p:cNvPr>
          <p:cNvSpPr txBox="1"/>
          <p:nvPr/>
        </p:nvSpPr>
        <p:spPr>
          <a:xfrm>
            <a:off x="638795" y="4224096"/>
            <a:ext cx="2914199" cy="830997"/>
          </a:xfrm>
          <a:prstGeom prst="rect">
            <a:avLst/>
          </a:prstGeom>
          <a:noFill/>
        </p:spPr>
        <p:txBody>
          <a:bodyPr wrap="square" rtlCol="0">
            <a:spAutoFit/>
          </a:bodyPr>
          <a:lstStyle/>
          <a:p>
            <a:r>
              <a:rPr kumimoji="1" lang="ja-JP" altLang="en-US" sz="1600"/>
              <a:t>原田武彦著</a:t>
            </a:r>
            <a:endParaRPr kumimoji="1" lang="en-US" altLang="ja-JP" sz="1600" dirty="0"/>
          </a:p>
          <a:p>
            <a:r>
              <a:rPr kumimoji="1" lang="ja-JP" altLang="en-US" sz="1600"/>
              <a:t>「モノの流れをつくる人」</a:t>
            </a:r>
            <a:endParaRPr kumimoji="1" lang="en-US" altLang="ja-JP" sz="1600" dirty="0"/>
          </a:p>
          <a:p>
            <a:r>
              <a:rPr kumimoji="1" lang="ja-JP" altLang="en-US" sz="1600"/>
              <a:t>（日刊工業新聞社）</a:t>
            </a:r>
          </a:p>
        </p:txBody>
      </p:sp>
      <p:sp>
        <p:nvSpPr>
          <p:cNvPr id="8" name="テキスト ボックス 7">
            <a:extLst>
              <a:ext uri="{FF2B5EF4-FFF2-40B4-BE49-F238E27FC236}">
                <a16:creationId xmlns:a16="http://schemas.microsoft.com/office/drawing/2014/main" id="{5DD684D1-C191-71BE-B7EA-8151E8339A2A}"/>
              </a:ext>
            </a:extLst>
          </p:cNvPr>
          <p:cNvSpPr txBox="1"/>
          <p:nvPr/>
        </p:nvSpPr>
        <p:spPr>
          <a:xfrm>
            <a:off x="638795" y="5236434"/>
            <a:ext cx="2805587" cy="707886"/>
          </a:xfrm>
          <a:prstGeom prst="rect">
            <a:avLst/>
          </a:prstGeom>
          <a:noFill/>
        </p:spPr>
        <p:txBody>
          <a:bodyPr wrap="square" rtlCol="0">
            <a:spAutoFit/>
          </a:bodyPr>
          <a:lstStyle/>
          <a:p>
            <a:r>
              <a:rPr kumimoji="1" lang="ja-JP" altLang="en-US" sz="2000">
                <a:solidFill>
                  <a:schemeClr val="bg2">
                    <a:lumMod val="25000"/>
                  </a:schemeClr>
                </a:solidFill>
              </a:rPr>
              <a:t>第２世代の</a:t>
            </a:r>
            <a:r>
              <a:rPr kumimoji="1" lang="en-US" altLang="ja-JP" sz="2000">
                <a:solidFill>
                  <a:schemeClr val="bg2">
                    <a:lumMod val="25000"/>
                  </a:schemeClr>
                </a:solidFill>
              </a:rPr>
              <a:t>TPS</a:t>
            </a:r>
            <a:r>
              <a:rPr kumimoji="1" lang="ja-JP" altLang="en-US" sz="2000">
                <a:solidFill>
                  <a:schemeClr val="bg2">
                    <a:lumMod val="25000"/>
                  </a:schemeClr>
                </a:solidFill>
              </a:rPr>
              <a:t>推進者たちの気づき</a:t>
            </a:r>
            <a:endParaRPr kumimoji="1" lang="en-US" altLang="ja-JP" sz="2000" dirty="0">
              <a:solidFill>
                <a:schemeClr val="bg2">
                  <a:lumMod val="25000"/>
                </a:schemeClr>
              </a:solidFill>
            </a:endParaRPr>
          </a:p>
        </p:txBody>
      </p:sp>
      <p:sp>
        <p:nvSpPr>
          <p:cNvPr id="3" name="テキスト ボックス 2">
            <a:extLst>
              <a:ext uri="{FF2B5EF4-FFF2-40B4-BE49-F238E27FC236}">
                <a16:creationId xmlns:a16="http://schemas.microsoft.com/office/drawing/2014/main" id="{58185A0A-DC88-9BF7-6F97-BA753D75B404}"/>
              </a:ext>
            </a:extLst>
          </p:cNvPr>
          <p:cNvSpPr txBox="1"/>
          <p:nvPr/>
        </p:nvSpPr>
        <p:spPr>
          <a:xfrm>
            <a:off x="628650" y="6087773"/>
            <a:ext cx="3659918" cy="400110"/>
          </a:xfrm>
          <a:prstGeom prst="rect">
            <a:avLst/>
          </a:prstGeom>
          <a:noFill/>
        </p:spPr>
        <p:txBody>
          <a:bodyPr wrap="square" rtlCol="0">
            <a:spAutoFit/>
          </a:bodyPr>
          <a:lstStyle/>
          <a:p>
            <a:r>
              <a:rPr kumimoji="1" lang="ja-JP" altLang="en-US" sz="2000"/>
              <a:t>ドラッカーの教えと共通</a:t>
            </a:r>
            <a:endParaRPr kumimoji="1" lang="ja-JP" altLang="en-US" sz="2000" b="1">
              <a:latin typeface="游ゴシック" panose="020B0400000000000000" pitchFamily="50" charset="-128"/>
              <a:ea typeface="游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8FA7D5A6-AC85-403D-09F5-C24A86B3A7EE}"/>
              </a:ext>
            </a:extLst>
          </p:cNvPr>
          <p:cNvSpPr>
            <a:spLocks noGrp="1"/>
          </p:cNvSpPr>
          <p:nvPr>
            <p:ph type="sldNum" sz="quarter" idx="12"/>
          </p:nvPr>
        </p:nvSpPr>
        <p:spPr/>
        <p:txBody>
          <a:bodyPr/>
          <a:lstStyle/>
          <a:p>
            <a:fld id="{D94DA65D-BA49-41A3-8CA3-2EEE4CF4592A}" type="slidenum">
              <a:rPr kumimoji="1" lang="ja-JP" altLang="en-US" smtClean="0"/>
              <a:t>30</a:t>
            </a:fld>
            <a:endParaRPr kumimoji="1" lang="ja-JP" altLang="en-US"/>
          </a:p>
        </p:txBody>
      </p:sp>
      <p:sp>
        <p:nvSpPr>
          <p:cNvPr id="9" name="テキスト ボックス 8">
            <a:extLst>
              <a:ext uri="{FF2B5EF4-FFF2-40B4-BE49-F238E27FC236}">
                <a16:creationId xmlns:a16="http://schemas.microsoft.com/office/drawing/2014/main" id="{7DAA4875-C716-94BC-464D-63578A9EBCFC}"/>
              </a:ext>
            </a:extLst>
          </p:cNvPr>
          <p:cNvSpPr txBox="1"/>
          <p:nvPr/>
        </p:nvSpPr>
        <p:spPr>
          <a:xfrm>
            <a:off x="440205" y="251114"/>
            <a:ext cx="3483725" cy="461665"/>
          </a:xfrm>
          <a:prstGeom prst="rect">
            <a:avLst/>
          </a:prstGeom>
          <a:noFill/>
        </p:spPr>
        <p:txBody>
          <a:bodyPr wrap="square">
            <a:spAutoFit/>
          </a:bodyPr>
          <a:lstStyle/>
          <a:p>
            <a:r>
              <a:rPr lang="ja-JP" altLang="en-US" sz="2400"/>
              <a:t>参考文献</a:t>
            </a:r>
          </a:p>
        </p:txBody>
      </p:sp>
      <p:cxnSp>
        <p:nvCxnSpPr>
          <p:cNvPr id="10" name="直線コネクタ 9">
            <a:extLst>
              <a:ext uri="{FF2B5EF4-FFF2-40B4-BE49-F238E27FC236}">
                <a16:creationId xmlns:a16="http://schemas.microsoft.com/office/drawing/2014/main" id="{EEB85C7C-7676-9BAB-1993-5FCCF5833FC7}"/>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61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C37654B-6A96-041F-F77C-45EAC90B96B3}"/>
              </a:ext>
            </a:extLst>
          </p:cNvPr>
          <p:cNvSpPr>
            <a:spLocks noGrp="1"/>
          </p:cNvSpPr>
          <p:nvPr>
            <p:ph type="sldNum" sz="quarter" idx="12"/>
          </p:nvPr>
        </p:nvSpPr>
        <p:spPr/>
        <p:txBody>
          <a:bodyPr/>
          <a:lstStyle/>
          <a:p>
            <a:fld id="{D94DA65D-BA49-41A3-8CA3-2EEE4CF4592A}" type="slidenum">
              <a:rPr kumimoji="1" lang="ja-JP" altLang="en-US" smtClean="0"/>
              <a:t>4</a:t>
            </a:fld>
            <a:endParaRPr kumimoji="1" lang="ja-JP" altLang="en-US"/>
          </a:p>
        </p:txBody>
      </p:sp>
      <p:pic>
        <p:nvPicPr>
          <p:cNvPr id="7" name="図 6" descr="スーツを着た男性の白黒写真&#10;&#10;AI によって生成されたコンテンツは間違っている可能性があります。">
            <a:extLst>
              <a:ext uri="{FF2B5EF4-FFF2-40B4-BE49-F238E27FC236}">
                <a16:creationId xmlns:a16="http://schemas.microsoft.com/office/drawing/2014/main" id="{093D46EE-A024-D353-08B1-B4300ADC4AB8}"/>
              </a:ext>
            </a:extLst>
          </p:cNvPr>
          <p:cNvPicPr>
            <a:picLocks noChangeAspect="1"/>
          </p:cNvPicPr>
          <p:nvPr/>
        </p:nvPicPr>
        <p:blipFill>
          <a:blip r:embed="rId2"/>
          <a:stretch>
            <a:fillRect/>
          </a:stretch>
        </p:blipFill>
        <p:spPr>
          <a:xfrm>
            <a:off x="5524316" y="1355701"/>
            <a:ext cx="1675372" cy="1675372"/>
          </a:xfrm>
          <a:prstGeom prst="rect">
            <a:avLst/>
          </a:prstGeom>
        </p:spPr>
      </p:pic>
      <p:pic>
        <p:nvPicPr>
          <p:cNvPr id="9" name="図 8" descr="スーツを着た男性の白黒写真&#10;&#10;AI によって生成されたコンテンツは間違っている可能性があります。">
            <a:extLst>
              <a:ext uri="{FF2B5EF4-FFF2-40B4-BE49-F238E27FC236}">
                <a16:creationId xmlns:a16="http://schemas.microsoft.com/office/drawing/2014/main" id="{D4A24C44-CF13-D858-B529-194C54F6093B}"/>
              </a:ext>
            </a:extLst>
          </p:cNvPr>
          <p:cNvPicPr>
            <a:picLocks noChangeAspect="1"/>
          </p:cNvPicPr>
          <p:nvPr/>
        </p:nvPicPr>
        <p:blipFill>
          <a:blip r:embed="rId3"/>
          <a:stretch>
            <a:fillRect/>
          </a:stretch>
        </p:blipFill>
        <p:spPr>
          <a:xfrm>
            <a:off x="1336460" y="1293225"/>
            <a:ext cx="2046823" cy="1737848"/>
          </a:xfrm>
          <a:prstGeom prst="rect">
            <a:avLst/>
          </a:prstGeom>
        </p:spPr>
      </p:pic>
      <p:cxnSp>
        <p:nvCxnSpPr>
          <p:cNvPr id="13" name="直線コネクタ 12">
            <a:extLst>
              <a:ext uri="{FF2B5EF4-FFF2-40B4-BE49-F238E27FC236}">
                <a16:creationId xmlns:a16="http://schemas.microsoft.com/office/drawing/2014/main" id="{0FD57734-711F-869F-2860-6477493C95F7}"/>
              </a:ext>
            </a:extLst>
          </p:cNvPr>
          <p:cNvCxnSpPr/>
          <p:nvPr/>
        </p:nvCxnSpPr>
        <p:spPr>
          <a:xfrm>
            <a:off x="3670663" y="2129244"/>
            <a:ext cx="1573652"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832DB83D-C7AB-4DF0-4609-8F7B076741EA}"/>
              </a:ext>
            </a:extLst>
          </p:cNvPr>
          <p:cNvSpPr txBox="1"/>
          <p:nvPr/>
        </p:nvSpPr>
        <p:spPr>
          <a:xfrm>
            <a:off x="1875166" y="5816008"/>
            <a:ext cx="1381081" cy="646331"/>
          </a:xfrm>
          <a:prstGeom prst="rect">
            <a:avLst/>
          </a:prstGeom>
          <a:noFill/>
        </p:spPr>
        <p:txBody>
          <a:bodyPr wrap="square" rtlCol="0">
            <a:spAutoFit/>
          </a:bodyPr>
          <a:lstStyle/>
          <a:p>
            <a:r>
              <a:rPr kumimoji="1" lang="en-US" altLang="ja-JP"/>
              <a:t>I</a:t>
            </a:r>
            <a:r>
              <a:rPr kumimoji="1" lang="ja-JP" altLang="en-US"/>
              <a:t>生技部長</a:t>
            </a:r>
            <a:endParaRPr kumimoji="1" lang="en-US" altLang="ja-JP"/>
          </a:p>
          <a:p>
            <a:r>
              <a:rPr kumimoji="1" lang="ja-JP" altLang="en-US"/>
              <a:t>（部長級）</a:t>
            </a:r>
            <a:endParaRPr kumimoji="1" lang="en-US" altLang="ja-JP"/>
          </a:p>
        </p:txBody>
      </p:sp>
      <p:sp>
        <p:nvSpPr>
          <p:cNvPr id="15" name="テキスト ボックス 14">
            <a:extLst>
              <a:ext uri="{FF2B5EF4-FFF2-40B4-BE49-F238E27FC236}">
                <a16:creationId xmlns:a16="http://schemas.microsoft.com/office/drawing/2014/main" id="{DA81925B-CE9F-CAB9-C538-BB6318A0773C}"/>
              </a:ext>
            </a:extLst>
          </p:cNvPr>
          <p:cNvSpPr txBox="1"/>
          <p:nvPr/>
        </p:nvSpPr>
        <p:spPr>
          <a:xfrm>
            <a:off x="3739576" y="5816007"/>
            <a:ext cx="1381081" cy="646331"/>
          </a:xfrm>
          <a:prstGeom prst="rect">
            <a:avLst/>
          </a:prstGeom>
          <a:noFill/>
        </p:spPr>
        <p:txBody>
          <a:bodyPr wrap="square" rtlCol="0">
            <a:spAutoFit/>
          </a:bodyPr>
          <a:lstStyle/>
          <a:p>
            <a:r>
              <a:rPr kumimoji="1" lang="en-US" altLang="ja-JP"/>
              <a:t>K</a:t>
            </a:r>
            <a:r>
              <a:rPr kumimoji="1" lang="ja-JP" altLang="en-US"/>
              <a:t>品管部長</a:t>
            </a:r>
            <a:endParaRPr kumimoji="1" lang="en-US" altLang="ja-JP"/>
          </a:p>
          <a:p>
            <a:r>
              <a:rPr kumimoji="1" lang="ja-JP" altLang="en-US"/>
              <a:t>（部長級）</a:t>
            </a:r>
            <a:endParaRPr kumimoji="1" lang="en-US" altLang="ja-JP"/>
          </a:p>
        </p:txBody>
      </p:sp>
      <p:sp>
        <p:nvSpPr>
          <p:cNvPr id="16" name="テキスト ボックス 15">
            <a:extLst>
              <a:ext uri="{FF2B5EF4-FFF2-40B4-BE49-F238E27FC236}">
                <a16:creationId xmlns:a16="http://schemas.microsoft.com/office/drawing/2014/main" id="{C49B3F2F-72EF-CA3C-99A7-412DE366DF4E}"/>
              </a:ext>
            </a:extLst>
          </p:cNvPr>
          <p:cNvSpPr txBox="1"/>
          <p:nvPr/>
        </p:nvSpPr>
        <p:spPr>
          <a:xfrm>
            <a:off x="5725102" y="5816006"/>
            <a:ext cx="2267827" cy="646331"/>
          </a:xfrm>
          <a:prstGeom prst="rect">
            <a:avLst/>
          </a:prstGeom>
          <a:noFill/>
        </p:spPr>
        <p:txBody>
          <a:bodyPr wrap="square" rtlCol="0">
            <a:spAutoFit/>
          </a:bodyPr>
          <a:lstStyle/>
          <a:p>
            <a:r>
              <a:rPr kumimoji="1" lang="ja-JP" altLang="en-US"/>
              <a:t>製造部長（私）</a:t>
            </a:r>
            <a:endParaRPr kumimoji="1" lang="en-US" altLang="ja-JP"/>
          </a:p>
          <a:p>
            <a:r>
              <a:rPr kumimoji="1" lang="ja-JP" altLang="en-US"/>
              <a:t>（次長級）</a:t>
            </a:r>
            <a:endParaRPr kumimoji="1" lang="en-US" altLang="ja-JP"/>
          </a:p>
        </p:txBody>
      </p:sp>
      <p:cxnSp>
        <p:nvCxnSpPr>
          <p:cNvPr id="18" name="直線コネクタ 17">
            <a:extLst>
              <a:ext uri="{FF2B5EF4-FFF2-40B4-BE49-F238E27FC236}">
                <a16:creationId xmlns:a16="http://schemas.microsoft.com/office/drawing/2014/main" id="{E8607230-C40D-9A40-D1F0-48E06250B500}"/>
              </a:ext>
            </a:extLst>
          </p:cNvPr>
          <p:cNvCxnSpPr/>
          <p:nvPr/>
        </p:nvCxnSpPr>
        <p:spPr>
          <a:xfrm>
            <a:off x="4457489" y="2129244"/>
            <a:ext cx="0" cy="3448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グループ化 26">
            <a:extLst>
              <a:ext uri="{FF2B5EF4-FFF2-40B4-BE49-F238E27FC236}">
                <a16:creationId xmlns:a16="http://schemas.microsoft.com/office/drawing/2014/main" id="{A07469D2-1BC2-2F4C-151C-14AC17BEEF14}"/>
              </a:ext>
            </a:extLst>
          </p:cNvPr>
          <p:cNvGrpSpPr/>
          <p:nvPr/>
        </p:nvGrpSpPr>
        <p:grpSpPr>
          <a:xfrm>
            <a:off x="2502181" y="5031541"/>
            <a:ext cx="4023861" cy="599662"/>
            <a:chOff x="2580559" y="5201360"/>
            <a:chExt cx="4023861" cy="599662"/>
          </a:xfrm>
        </p:grpSpPr>
        <p:cxnSp>
          <p:nvCxnSpPr>
            <p:cNvPr id="20" name="直線コネクタ 19">
              <a:extLst>
                <a:ext uri="{FF2B5EF4-FFF2-40B4-BE49-F238E27FC236}">
                  <a16:creationId xmlns:a16="http://schemas.microsoft.com/office/drawing/2014/main" id="{44B91477-F2E2-CB53-E863-7D59C9C2B530}"/>
                </a:ext>
              </a:extLst>
            </p:cNvPr>
            <p:cNvCxnSpPr>
              <a:cxnSpLocks/>
            </p:cNvCxnSpPr>
            <p:nvPr/>
          </p:nvCxnSpPr>
          <p:spPr>
            <a:xfrm flipH="1" flipV="1">
              <a:off x="2580559" y="5201360"/>
              <a:ext cx="1" cy="593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912D8E6-EF73-E28F-7398-98E372F88743}"/>
                </a:ext>
              </a:extLst>
            </p:cNvPr>
            <p:cNvCxnSpPr>
              <a:cxnSpLocks/>
            </p:cNvCxnSpPr>
            <p:nvPr/>
          </p:nvCxnSpPr>
          <p:spPr>
            <a:xfrm flipH="1" flipV="1">
              <a:off x="6591357" y="5207103"/>
              <a:ext cx="1" cy="5939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419D4047-FB93-AA77-E1A8-40CE860926EF}"/>
                </a:ext>
              </a:extLst>
            </p:cNvPr>
            <p:cNvCxnSpPr/>
            <p:nvPr/>
          </p:nvCxnSpPr>
          <p:spPr>
            <a:xfrm>
              <a:off x="2591832" y="5201360"/>
              <a:ext cx="40125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正方形/長方形 23">
            <a:extLst>
              <a:ext uri="{FF2B5EF4-FFF2-40B4-BE49-F238E27FC236}">
                <a16:creationId xmlns:a16="http://schemas.microsoft.com/office/drawing/2014/main" id="{627BB8BC-8969-224A-95A9-52E9DAF01967}"/>
              </a:ext>
            </a:extLst>
          </p:cNvPr>
          <p:cNvSpPr/>
          <p:nvPr/>
        </p:nvSpPr>
        <p:spPr>
          <a:xfrm>
            <a:off x="1133002" y="2878698"/>
            <a:ext cx="2677882" cy="203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A3E6911-0838-8DA9-7CC3-A742CB87F076}"/>
              </a:ext>
            </a:extLst>
          </p:cNvPr>
          <p:cNvSpPr/>
          <p:nvPr/>
        </p:nvSpPr>
        <p:spPr>
          <a:xfrm>
            <a:off x="5010332" y="2845827"/>
            <a:ext cx="2677882" cy="203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511ED8C-7B8D-5D23-918E-4F4FBC63B20B}"/>
              </a:ext>
            </a:extLst>
          </p:cNvPr>
          <p:cNvSpPr txBox="1"/>
          <p:nvPr/>
        </p:nvSpPr>
        <p:spPr>
          <a:xfrm>
            <a:off x="5524316" y="2964869"/>
            <a:ext cx="2793107" cy="1323439"/>
          </a:xfrm>
          <a:prstGeom prst="rect">
            <a:avLst/>
          </a:prstGeom>
          <a:noFill/>
        </p:spPr>
        <p:txBody>
          <a:bodyPr wrap="square">
            <a:spAutoFit/>
          </a:bodyPr>
          <a:lstStyle/>
          <a:p>
            <a:r>
              <a:rPr lang="en-US" altLang="ja-JP" sz="2000"/>
              <a:t>F</a:t>
            </a:r>
            <a:r>
              <a:rPr lang="ja-JP" altLang="en-US" sz="2000"/>
              <a:t>工務部長</a:t>
            </a:r>
            <a:endParaRPr lang="en-US" altLang="ja-JP" sz="2000"/>
          </a:p>
          <a:p>
            <a:r>
              <a:rPr lang="ja-JP" altLang="en-US" sz="2000"/>
              <a:t>もと生産調査部長</a:t>
            </a:r>
            <a:endParaRPr lang="en-US" altLang="ja-JP" sz="2000"/>
          </a:p>
          <a:p>
            <a:r>
              <a:rPr lang="ja-JP" altLang="en-US" sz="2000"/>
              <a:t>（</a:t>
            </a:r>
            <a:r>
              <a:rPr lang="en-US" altLang="ja-JP" sz="2000"/>
              <a:t>TPS</a:t>
            </a:r>
            <a:r>
              <a:rPr lang="ja-JP" altLang="en-US" sz="2000"/>
              <a:t>の社内伝道師）</a:t>
            </a:r>
            <a:endParaRPr lang="en-US" altLang="ja-JP" sz="2000"/>
          </a:p>
          <a:p>
            <a:r>
              <a:rPr lang="ja-JP" altLang="en-US" sz="2000"/>
              <a:t>温厚な調整型</a:t>
            </a:r>
            <a:endParaRPr lang="en-US" altLang="ja-JP" sz="2000"/>
          </a:p>
        </p:txBody>
      </p:sp>
      <p:sp>
        <p:nvSpPr>
          <p:cNvPr id="10" name="テキスト ボックス 9">
            <a:extLst>
              <a:ext uri="{FF2B5EF4-FFF2-40B4-BE49-F238E27FC236}">
                <a16:creationId xmlns:a16="http://schemas.microsoft.com/office/drawing/2014/main" id="{669AADB6-A2E0-9B90-DFBE-BC74F9C6E3F0}"/>
              </a:ext>
            </a:extLst>
          </p:cNvPr>
          <p:cNvSpPr txBox="1"/>
          <p:nvPr/>
        </p:nvSpPr>
        <p:spPr>
          <a:xfrm>
            <a:off x="1336460" y="2991490"/>
            <a:ext cx="2606574" cy="1015663"/>
          </a:xfrm>
          <a:prstGeom prst="rect">
            <a:avLst/>
          </a:prstGeom>
          <a:noFill/>
        </p:spPr>
        <p:txBody>
          <a:bodyPr wrap="square">
            <a:spAutoFit/>
          </a:bodyPr>
          <a:lstStyle/>
          <a:p>
            <a:r>
              <a:rPr lang="en-US" altLang="ja-JP" sz="2000"/>
              <a:t>T</a:t>
            </a:r>
            <a:r>
              <a:rPr lang="ja-JP" altLang="en-US" sz="2000"/>
              <a:t>工場長</a:t>
            </a:r>
            <a:endParaRPr lang="en-US" altLang="ja-JP" sz="2000"/>
          </a:p>
          <a:p>
            <a:r>
              <a:rPr lang="ja-JP" altLang="en-US" sz="2000"/>
              <a:t>堤工場車体部出身</a:t>
            </a:r>
            <a:endParaRPr lang="en-US" altLang="ja-JP" sz="2000"/>
          </a:p>
          <a:p>
            <a:r>
              <a:rPr lang="ja-JP" altLang="en-US" sz="2000"/>
              <a:t>かなりワンマン</a:t>
            </a:r>
            <a:endParaRPr lang="en-US" altLang="ja-JP" sz="2000"/>
          </a:p>
        </p:txBody>
      </p:sp>
      <p:pic>
        <p:nvPicPr>
          <p:cNvPr id="26" name="図 25">
            <a:extLst>
              <a:ext uri="{FF2B5EF4-FFF2-40B4-BE49-F238E27FC236}">
                <a16:creationId xmlns:a16="http://schemas.microsoft.com/office/drawing/2014/main" id="{B684E4A8-EFA8-C1A0-ADCB-1D11B792699A}"/>
              </a:ext>
            </a:extLst>
          </p:cNvPr>
          <p:cNvPicPr>
            <a:picLocks noChangeAspect="1"/>
          </p:cNvPicPr>
          <p:nvPr/>
        </p:nvPicPr>
        <p:blipFill>
          <a:blip r:embed="rId4"/>
          <a:stretch>
            <a:fillRect/>
          </a:stretch>
        </p:blipFill>
        <p:spPr>
          <a:xfrm>
            <a:off x="7292466" y="4473111"/>
            <a:ext cx="1289065" cy="1227826"/>
          </a:xfrm>
          <a:prstGeom prst="rect">
            <a:avLst/>
          </a:prstGeom>
        </p:spPr>
      </p:pic>
      <p:sp>
        <p:nvSpPr>
          <p:cNvPr id="29" name="テキスト ボックス 28">
            <a:extLst>
              <a:ext uri="{FF2B5EF4-FFF2-40B4-BE49-F238E27FC236}">
                <a16:creationId xmlns:a16="http://schemas.microsoft.com/office/drawing/2014/main" id="{A8492C45-789E-F0E8-0FEE-EF702921C44A}"/>
              </a:ext>
            </a:extLst>
          </p:cNvPr>
          <p:cNvSpPr txBox="1"/>
          <p:nvPr/>
        </p:nvSpPr>
        <p:spPr>
          <a:xfrm>
            <a:off x="863573" y="395661"/>
            <a:ext cx="8106255" cy="461665"/>
          </a:xfrm>
          <a:prstGeom prst="rect">
            <a:avLst/>
          </a:prstGeom>
          <a:noFill/>
        </p:spPr>
        <p:txBody>
          <a:bodyPr wrap="square">
            <a:spAutoFit/>
          </a:bodyPr>
          <a:lstStyle/>
          <a:p>
            <a:r>
              <a:rPr lang="ja-JP" altLang="en-US" sz="2400" b="1"/>
              <a:t>生産技術部門から生産部門への移管</a:t>
            </a:r>
            <a:endParaRPr lang="ja-JP" altLang="en-US" sz="2400"/>
          </a:p>
        </p:txBody>
      </p:sp>
    </p:spTree>
    <p:extLst>
      <p:ext uri="{BB962C8B-B14F-4D97-AF65-F5344CB8AC3E}">
        <p14:creationId xmlns:p14="http://schemas.microsoft.com/office/powerpoint/2010/main" val="413400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6BA0EA3-55B0-1243-34E8-13DE78F13FC4}"/>
              </a:ext>
            </a:extLst>
          </p:cNvPr>
          <p:cNvSpPr>
            <a:spLocks noGrp="1"/>
          </p:cNvSpPr>
          <p:nvPr>
            <p:ph type="sldNum" sz="quarter" idx="12"/>
          </p:nvPr>
        </p:nvSpPr>
        <p:spPr/>
        <p:txBody>
          <a:bodyPr/>
          <a:lstStyle/>
          <a:p>
            <a:fld id="{D94DA65D-BA49-41A3-8CA3-2EEE4CF4592A}" type="slidenum">
              <a:rPr kumimoji="1" lang="ja-JP" altLang="en-US" smtClean="0"/>
              <a:t>5</a:t>
            </a:fld>
            <a:endParaRPr kumimoji="1" lang="ja-JP" altLang="en-US"/>
          </a:p>
        </p:txBody>
      </p:sp>
      <p:sp>
        <p:nvSpPr>
          <p:cNvPr id="7" name="テキスト ボックス 6">
            <a:extLst>
              <a:ext uri="{FF2B5EF4-FFF2-40B4-BE49-F238E27FC236}">
                <a16:creationId xmlns:a16="http://schemas.microsoft.com/office/drawing/2014/main" id="{965E7CE5-F8D1-ADF7-3314-739E40664C68}"/>
              </a:ext>
            </a:extLst>
          </p:cNvPr>
          <p:cNvSpPr txBox="1"/>
          <p:nvPr/>
        </p:nvSpPr>
        <p:spPr>
          <a:xfrm>
            <a:off x="829544" y="2770871"/>
            <a:ext cx="3968368" cy="707886"/>
          </a:xfrm>
          <a:prstGeom prst="rect">
            <a:avLst/>
          </a:prstGeom>
          <a:noFill/>
        </p:spPr>
        <p:txBody>
          <a:bodyPr wrap="square">
            <a:spAutoFit/>
          </a:bodyPr>
          <a:lstStyle/>
          <a:p>
            <a:pPr marL="342900" indent="-342900">
              <a:buFont typeface="Arial" panose="020B0604020202020204" pitchFamily="34" charset="0"/>
              <a:buChar char="•"/>
            </a:pPr>
            <a:r>
              <a:rPr lang="ja-JP" altLang="en-US" sz="2000"/>
              <a:t>目的は原価低減である</a:t>
            </a:r>
            <a:endParaRPr lang="en-US" altLang="ja-JP" sz="2000"/>
          </a:p>
          <a:p>
            <a:pPr marL="342900" indent="-342900">
              <a:buFont typeface="Arial" panose="020B0604020202020204" pitchFamily="34" charset="0"/>
              <a:buChar char="•"/>
            </a:pPr>
            <a:r>
              <a:rPr lang="ja-JP" altLang="en-US" sz="2000"/>
              <a:t>自ら問題を発見し改善する</a:t>
            </a:r>
          </a:p>
        </p:txBody>
      </p:sp>
      <p:sp>
        <p:nvSpPr>
          <p:cNvPr id="10" name="テキスト ボックス 9">
            <a:extLst>
              <a:ext uri="{FF2B5EF4-FFF2-40B4-BE49-F238E27FC236}">
                <a16:creationId xmlns:a16="http://schemas.microsoft.com/office/drawing/2014/main" id="{608B35CF-23AA-B2D0-A753-7EC0E87EC337}"/>
              </a:ext>
            </a:extLst>
          </p:cNvPr>
          <p:cNvSpPr txBox="1"/>
          <p:nvPr/>
        </p:nvSpPr>
        <p:spPr>
          <a:xfrm>
            <a:off x="628650" y="1169727"/>
            <a:ext cx="6066303" cy="830997"/>
          </a:xfrm>
          <a:prstGeom prst="rect">
            <a:avLst/>
          </a:prstGeom>
          <a:noFill/>
        </p:spPr>
        <p:txBody>
          <a:bodyPr wrap="square">
            <a:spAutoFit/>
          </a:bodyPr>
          <a:lstStyle/>
          <a:p>
            <a:r>
              <a:rPr lang="ja-JP" altLang="en-US" sz="2400"/>
              <a:t>工場長指示　トヨタ生産方式基本習得</a:t>
            </a:r>
            <a:endParaRPr lang="en-US" altLang="ja-JP" sz="2400"/>
          </a:p>
          <a:p>
            <a:r>
              <a:rPr lang="ja-JP" altLang="en-US" sz="2400"/>
              <a:t>「現場が自律型の</a:t>
            </a:r>
            <a:r>
              <a:rPr lang="en-US" altLang="ja-JP" sz="2400"/>
              <a:t>PDCA</a:t>
            </a:r>
            <a:r>
              <a:rPr lang="ja-JP" altLang="en-US" sz="2400"/>
              <a:t>を回せるように」</a:t>
            </a:r>
          </a:p>
        </p:txBody>
      </p:sp>
      <p:cxnSp>
        <p:nvCxnSpPr>
          <p:cNvPr id="17" name="直線コネクタ 16">
            <a:extLst>
              <a:ext uri="{FF2B5EF4-FFF2-40B4-BE49-F238E27FC236}">
                <a16:creationId xmlns:a16="http://schemas.microsoft.com/office/drawing/2014/main" id="{342D6798-B40F-BD17-C69F-591EE2C1C201}"/>
              </a:ext>
            </a:extLst>
          </p:cNvPr>
          <p:cNvCxnSpPr>
            <a:cxnSpLocks/>
          </p:cNvCxnSpPr>
          <p:nvPr/>
        </p:nvCxnSpPr>
        <p:spPr>
          <a:xfrm>
            <a:off x="0" y="935669"/>
            <a:ext cx="9144000" cy="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7044C16C-AE27-A8E5-4773-6C8E0B4B1736}"/>
              </a:ext>
            </a:extLst>
          </p:cNvPr>
          <p:cNvSpPr txBox="1"/>
          <p:nvPr/>
        </p:nvSpPr>
        <p:spPr>
          <a:xfrm>
            <a:off x="656015" y="2154405"/>
            <a:ext cx="4650584" cy="461665"/>
          </a:xfrm>
          <a:prstGeom prst="rect">
            <a:avLst/>
          </a:prstGeom>
          <a:noFill/>
        </p:spPr>
        <p:txBody>
          <a:bodyPr wrap="square">
            <a:spAutoFit/>
          </a:bodyPr>
          <a:lstStyle/>
          <a:p>
            <a:r>
              <a:rPr lang="ja-JP" altLang="en-US" sz="2400"/>
              <a:t>活動名：プロジェクト</a:t>
            </a:r>
            <a:r>
              <a:rPr lang="en-US" altLang="ja-JP" sz="2400"/>
              <a:t>ABC</a:t>
            </a:r>
            <a:r>
              <a:rPr lang="ja-JP" altLang="en-US" sz="2400"/>
              <a:t>　</a:t>
            </a:r>
          </a:p>
        </p:txBody>
      </p:sp>
      <p:sp>
        <p:nvSpPr>
          <p:cNvPr id="2" name="テキスト ボックス 1">
            <a:extLst>
              <a:ext uri="{FF2B5EF4-FFF2-40B4-BE49-F238E27FC236}">
                <a16:creationId xmlns:a16="http://schemas.microsoft.com/office/drawing/2014/main" id="{9EF64038-3EC8-2D58-F87F-6AFE27926E30}"/>
              </a:ext>
            </a:extLst>
          </p:cNvPr>
          <p:cNvSpPr txBox="1"/>
          <p:nvPr/>
        </p:nvSpPr>
        <p:spPr>
          <a:xfrm>
            <a:off x="555824" y="283489"/>
            <a:ext cx="4338905" cy="461665"/>
          </a:xfrm>
          <a:prstGeom prst="rect">
            <a:avLst/>
          </a:prstGeom>
          <a:noFill/>
        </p:spPr>
        <p:txBody>
          <a:bodyPr wrap="square">
            <a:spAutoFit/>
          </a:bodyPr>
          <a:lstStyle/>
          <a:p>
            <a:r>
              <a:rPr lang="ja-JP" altLang="en-US" sz="2400"/>
              <a:t>■ 現場力育成　～その１</a:t>
            </a:r>
          </a:p>
        </p:txBody>
      </p:sp>
      <p:pic>
        <p:nvPicPr>
          <p:cNvPr id="3" name="図 2">
            <a:extLst>
              <a:ext uri="{FF2B5EF4-FFF2-40B4-BE49-F238E27FC236}">
                <a16:creationId xmlns:a16="http://schemas.microsoft.com/office/drawing/2014/main" id="{142C45B2-B6A8-1663-2938-BEC26D8830EB}"/>
              </a:ext>
            </a:extLst>
          </p:cNvPr>
          <p:cNvPicPr>
            <a:picLocks noChangeAspect="1"/>
          </p:cNvPicPr>
          <p:nvPr/>
        </p:nvPicPr>
        <p:blipFill>
          <a:blip r:embed="rId2"/>
          <a:stretch>
            <a:fillRect/>
          </a:stretch>
        </p:blipFill>
        <p:spPr>
          <a:xfrm>
            <a:off x="6826275" y="1334856"/>
            <a:ext cx="1320750" cy="1387070"/>
          </a:xfrm>
          <a:prstGeom prst="rect">
            <a:avLst/>
          </a:prstGeom>
        </p:spPr>
      </p:pic>
      <p:sp>
        <p:nvSpPr>
          <p:cNvPr id="5" name="テキスト ボックス 7">
            <a:extLst>
              <a:ext uri="{FF2B5EF4-FFF2-40B4-BE49-F238E27FC236}">
                <a16:creationId xmlns:a16="http://schemas.microsoft.com/office/drawing/2014/main" id="{765527B3-67D3-7D04-0830-9AB8E8D32C25}"/>
              </a:ext>
            </a:extLst>
          </p:cNvPr>
          <p:cNvSpPr txBox="1"/>
          <p:nvPr/>
        </p:nvSpPr>
        <p:spPr>
          <a:xfrm>
            <a:off x="6343105" y="2731624"/>
            <a:ext cx="2638234"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a:t>課長：</a:t>
            </a:r>
            <a:r>
              <a:rPr kumimoji="1" lang="en-US" altLang="ja-JP"/>
              <a:t>M</a:t>
            </a:r>
            <a:r>
              <a:rPr kumimoji="1" lang="ja-JP" altLang="en-US"/>
              <a:t>さん</a:t>
            </a:r>
            <a:endParaRPr kumimoji="1" lang="en-US" altLang="ja-JP"/>
          </a:p>
          <a:p>
            <a:endParaRPr kumimoji="1" lang="en-US" altLang="ja-JP" sz="600"/>
          </a:p>
          <a:p>
            <a:r>
              <a:rPr kumimoji="1" lang="ja-JP" altLang="en-US" sz="1600"/>
              <a:t>・高岡工場総組立部出身</a:t>
            </a:r>
            <a:endParaRPr kumimoji="1" lang="en-US" altLang="ja-JP" sz="1600"/>
          </a:p>
          <a:p>
            <a:r>
              <a:rPr kumimoji="1" lang="ja-JP" altLang="en-US" sz="1600"/>
              <a:t>・</a:t>
            </a:r>
            <a:r>
              <a:rPr kumimoji="1" lang="en-US" altLang="ja-JP" sz="1600"/>
              <a:t>10</a:t>
            </a:r>
            <a:r>
              <a:rPr kumimoji="1" lang="ja-JP" altLang="en-US" sz="1600"/>
              <a:t>年前に広瀬に転入</a:t>
            </a:r>
            <a:endParaRPr kumimoji="1" lang="en-US" altLang="ja-JP" sz="1600"/>
          </a:p>
          <a:p>
            <a:r>
              <a:rPr kumimoji="1" lang="ja-JP" altLang="en-US" sz="1600"/>
              <a:t>・課長に昇格</a:t>
            </a:r>
          </a:p>
        </p:txBody>
      </p:sp>
      <p:sp>
        <p:nvSpPr>
          <p:cNvPr id="11" name="テキスト ボックス 10">
            <a:extLst>
              <a:ext uri="{FF2B5EF4-FFF2-40B4-BE49-F238E27FC236}">
                <a16:creationId xmlns:a16="http://schemas.microsoft.com/office/drawing/2014/main" id="{2B61A54A-1BA1-5A46-4E2A-FE62A3F88AED}"/>
              </a:ext>
            </a:extLst>
          </p:cNvPr>
          <p:cNvSpPr txBox="1"/>
          <p:nvPr/>
        </p:nvSpPr>
        <p:spPr>
          <a:xfrm>
            <a:off x="846722" y="3692565"/>
            <a:ext cx="4673760" cy="707886"/>
          </a:xfrm>
          <a:prstGeom prst="rect">
            <a:avLst/>
          </a:prstGeom>
          <a:noFill/>
        </p:spPr>
        <p:txBody>
          <a:bodyPr wrap="square">
            <a:spAutoFit/>
          </a:bodyPr>
          <a:lstStyle/>
          <a:p>
            <a:r>
              <a:rPr lang="ja-JP" altLang="en-US" sz="2000"/>
              <a:t>課長の</a:t>
            </a:r>
            <a:r>
              <a:rPr lang="en-US" altLang="ja-JP" sz="2000"/>
              <a:t>M</a:t>
            </a:r>
            <a:r>
              <a:rPr lang="ja-JP" altLang="en-US" sz="2000"/>
              <a:t>さんを中心に</a:t>
            </a:r>
            <a:endParaRPr lang="en-US" altLang="ja-JP" sz="2000"/>
          </a:p>
          <a:p>
            <a:r>
              <a:rPr lang="ja-JP" altLang="en-US" sz="2000"/>
              <a:t>インバーターラインから活動開始</a:t>
            </a:r>
          </a:p>
        </p:txBody>
      </p:sp>
      <p:grpSp>
        <p:nvGrpSpPr>
          <p:cNvPr id="54" name="グループ化 53">
            <a:extLst>
              <a:ext uri="{FF2B5EF4-FFF2-40B4-BE49-F238E27FC236}">
                <a16:creationId xmlns:a16="http://schemas.microsoft.com/office/drawing/2014/main" id="{32E3A0C6-4F2E-FEB6-4DCE-096D34DB17DD}"/>
              </a:ext>
            </a:extLst>
          </p:cNvPr>
          <p:cNvGrpSpPr/>
          <p:nvPr/>
        </p:nvGrpSpPr>
        <p:grpSpPr>
          <a:xfrm>
            <a:off x="2774626" y="4891649"/>
            <a:ext cx="1797374" cy="1548036"/>
            <a:chOff x="9087279" y="3192651"/>
            <a:chExt cx="2789798" cy="2325019"/>
          </a:xfrm>
        </p:grpSpPr>
        <p:pic>
          <p:nvPicPr>
            <p:cNvPr id="39" name="図 38">
              <a:extLst>
                <a:ext uri="{FF2B5EF4-FFF2-40B4-BE49-F238E27FC236}">
                  <a16:creationId xmlns:a16="http://schemas.microsoft.com/office/drawing/2014/main" id="{E4CD0AFB-635F-B0FB-523C-40CFE07C6F46}"/>
                </a:ext>
              </a:extLst>
            </p:cNvPr>
            <p:cNvPicPr>
              <a:picLocks noChangeAspect="1"/>
            </p:cNvPicPr>
            <p:nvPr/>
          </p:nvPicPr>
          <p:blipFill>
            <a:blip r:embed="rId3"/>
            <a:stretch>
              <a:fillRect/>
            </a:stretch>
          </p:blipFill>
          <p:spPr>
            <a:xfrm>
              <a:off x="9087279" y="4346740"/>
              <a:ext cx="2789798" cy="1170930"/>
            </a:xfrm>
            <a:prstGeom prst="rect">
              <a:avLst/>
            </a:prstGeom>
          </p:spPr>
        </p:pic>
        <p:sp>
          <p:nvSpPr>
            <p:cNvPr id="13" name="フリーフォーム: 図形 12">
              <a:extLst>
                <a:ext uri="{FF2B5EF4-FFF2-40B4-BE49-F238E27FC236}">
                  <a16:creationId xmlns:a16="http://schemas.microsoft.com/office/drawing/2014/main" id="{8F5B5596-5744-63CE-0B4B-163FC9514FF1}"/>
                </a:ext>
              </a:extLst>
            </p:cNvPr>
            <p:cNvSpPr/>
            <p:nvPr/>
          </p:nvSpPr>
          <p:spPr>
            <a:xfrm>
              <a:off x="9885758" y="3685785"/>
              <a:ext cx="1021428" cy="910625"/>
            </a:xfrm>
            <a:custGeom>
              <a:avLst/>
              <a:gdLst>
                <a:gd name="connsiteX0" fmla="*/ 9525 w 790575"/>
                <a:gd name="connsiteY0" fmla="*/ 0 h 742950"/>
                <a:gd name="connsiteX1" fmla="*/ 9525 w 790575"/>
                <a:gd name="connsiteY1" fmla="*/ 257175 h 742950"/>
                <a:gd name="connsiteX2" fmla="*/ 0 w 790575"/>
                <a:gd name="connsiteY2" fmla="*/ 476250 h 742950"/>
                <a:gd name="connsiteX3" fmla="*/ 76200 w 790575"/>
                <a:gd name="connsiteY3" fmla="*/ 638175 h 742950"/>
                <a:gd name="connsiteX4" fmla="*/ 161925 w 790575"/>
                <a:gd name="connsiteY4" fmla="*/ 742950 h 742950"/>
                <a:gd name="connsiteX5" fmla="*/ 561975 w 790575"/>
                <a:gd name="connsiteY5" fmla="*/ 742950 h 742950"/>
                <a:gd name="connsiteX6" fmla="*/ 676275 w 790575"/>
                <a:gd name="connsiteY6" fmla="*/ 638175 h 742950"/>
                <a:gd name="connsiteX7" fmla="*/ 790575 w 790575"/>
                <a:gd name="connsiteY7" fmla="*/ 514350 h 742950"/>
                <a:gd name="connsiteX8" fmla="*/ 790575 w 790575"/>
                <a:gd name="connsiteY8" fmla="*/ 428625 h 742950"/>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676275 w 790575"/>
                <a:gd name="connsiteY6" fmla="*/ 847306 h 952081"/>
                <a:gd name="connsiteX7" fmla="*/ 790575 w 790575"/>
                <a:gd name="connsiteY7" fmla="*/ 723481 h 952081"/>
                <a:gd name="connsiteX8" fmla="*/ 790575 w 790575"/>
                <a:gd name="connsiteY8" fmla="*/ 637756 h 952081"/>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710321 w 790575"/>
                <a:gd name="connsiteY6" fmla="*/ 907058 h 952081"/>
                <a:gd name="connsiteX7" fmla="*/ 790575 w 790575"/>
                <a:gd name="connsiteY7" fmla="*/ 723481 h 952081"/>
                <a:gd name="connsiteX8" fmla="*/ 790575 w 790575"/>
                <a:gd name="connsiteY8" fmla="*/ 637756 h 95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575" h="952081">
                  <a:moveTo>
                    <a:pt x="26548" y="0"/>
                  </a:moveTo>
                  <a:lnTo>
                    <a:pt x="9525" y="466306"/>
                  </a:lnTo>
                  <a:lnTo>
                    <a:pt x="0" y="685381"/>
                  </a:lnTo>
                  <a:lnTo>
                    <a:pt x="76200" y="847306"/>
                  </a:lnTo>
                  <a:lnTo>
                    <a:pt x="161925" y="952081"/>
                  </a:lnTo>
                  <a:lnTo>
                    <a:pt x="561975" y="952081"/>
                  </a:lnTo>
                  <a:lnTo>
                    <a:pt x="710321" y="907058"/>
                  </a:lnTo>
                  <a:lnTo>
                    <a:pt x="790575" y="723481"/>
                  </a:lnTo>
                  <a:lnTo>
                    <a:pt x="790575" y="637756"/>
                  </a:lnTo>
                </a:path>
              </a:pathLst>
            </a:cu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002BBE4C-B40F-6595-6EB6-77762DAE9DCE}"/>
                </a:ext>
              </a:extLst>
            </p:cNvPr>
            <p:cNvSpPr/>
            <p:nvPr/>
          </p:nvSpPr>
          <p:spPr>
            <a:xfrm>
              <a:off x="9952432" y="3675741"/>
              <a:ext cx="1021428" cy="824375"/>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5A5ECDD5-B6B7-EDAE-BED0-4368D6DC9283}"/>
                </a:ext>
              </a:extLst>
            </p:cNvPr>
            <p:cNvSpPr/>
            <p:nvPr/>
          </p:nvSpPr>
          <p:spPr>
            <a:xfrm>
              <a:off x="10161064" y="4082816"/>
              <a:ext cx="277213" cy="232889"/>
            </a:xfrm>
            <a:custGeom>
              <a:avLst/>
              <a:gdLst>
                <a:gd name="connsiteX0" fmla="*/ 123825 w 495300"/>
                <a:gd name="connsiteY0" fmla="*/ 0 h 381000"/>
                <a:gd name="connsiteX1" fmla="*/ 85725 w 495300"/>
                <a:gd name="connsiteY1" fmla="*/ 142875 h 381000"/>
                <a:gd name="connsiteX2" fmla="*/ 9525 w 495300"/>
                <a:gd name="connsiteY2" fmla="*/ 209550 h 381000"/>
                <a:gd name="connsiteX3" fmla="*/ 0 w 495300"/>
                <a:gd name="connsiteY3" fmla="*/ 295275 h 381000"/>
                <a:gd name="connsiteX4" fmla="*/ 76200 w 495300"/>
                <a:gd name="connsiteY4" fmla="*/ 381000 h 381000"/>
                <a:gd name="connsiteX5" fmla="*/ 133350 w 495300"/>
                <a:gd name="connsiteY5" fmla="*/ 381000 h 381000"/>
                <a:gd name="connsiteX6" fmla="*/ 200025 w 495300"/>
                <a:gd name="connsiteY6" fmla="*/ 381000 h 381000"/>
                <a:gd name="connsiteX7" fmla="*/ 333375 w 495300"/>
                <a:gd name="connsiteY7" fmla="*/ 381000 h 381000"/>
                <a:gd name="connsiteX8" fmla="*/ 457200 w 495300"/>
                <a:gd name="connsiteY8" fmla="*/ 371475 h 381000"/>
                <a:gd name="connsiteX9" fmla="*/ 495300 w 495300"/>
                <a:gd name="connsiteY9" fmla="*/ 247650 h 381000"/>
                <a:gd name="connsiteX10" fmla="*/ 476250 w 495300"/>
                <a:gd name="connsiteY10" fmla="*/ 180975 h 381000"/>
                <a:gd name="connsiteX11" fmla="*/ 438150 w 495300"/>
                <a:gd name="connsiteY11" fmla="*/ 1524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300" h="381000">
                  <a:moveTo>
                    <a:pt x="123825" y="0"/>
                  </a:moveTo>
                  <a:lnTo>
                    <a:pt x="85725" y="142875"/>
                  </a:lnTo>
                  <a:lnTo>
                    <a:pt x="9525" y="209550"/>
                  </a:lnTo>
                  <a:lnTo>
                    <a:pt x="0" y="295275"/>
                  </a:lnTo>
                  <a:lnTo>
                    <a:pt x="76200" y="381000"/>
                  </a:lnTo>
                  <a:lnTo>
                    <a:pt x="133350" y="381000"/>
                  </a:lnTo>
                  <a:lnTo>
                    <a:pt x="200025" y="381000"/>
                  </a:lnTo>
                  <a:lnTo>
                    <a:pt x="333375" y="381000"/>
                  </a:lnTo>
                  <a:lnTo>
                    <a:pt x="457200" y="371475"/>
                  </a:lnTo>
                  <a:lnTo>
                    <a:pt x="495300" y="247650"/>
                  </a:lnTo>
                  <a:lnTo>
                    <a:pt x="476250" y="180975"/>
                  </a:lnTo>
                  <a:lnTo>
                    <a:pt x="438150" y="15240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02B01F35-C85D-A44E-4340-073338F66E7A}"/>
                </a:ext>
              </a:extLst>
            </p:cNvPr>
            <p:cNvSpPr/>
            <p:nvPr/>
          </p:nvSpPr>
          <p:spPr>
            <a:xfrm>
              <a:off x="10131726" y="4471290"/>
              <a:ext cx="373172" cy="40756"/>
            </a:xfrm>
            <a:custGeom>
              <a:avLst/>
              <a:gdLst>
                <a:gd name="connsiteX0" fmla="*/ 0 w 666750"/>
                <a:gd name="connsiteY0" fmla="*/ 0 h 66675"/>
                <a:gd name="connsiteX1" fmla="*/ 0 w 666750"/>
                <a:gd name="connsiteY1" fmla="*/ 0 h 66675"/>
                <a:gd name="connsiteX2" fmla="*/ 219075 w 666750"/>
                <a:gd name="connsiteY2" fmla="*/ 28575 h 66675"/>
                <a:gd name="connsiteX3" fmla="*/ 504825 w 666750"/>
                <a:gd name="connsiteY3" fmla="*/ 47625 h 66675"/>
                <a:gd name="connsiteX4" fmla="*/ 666750 w 666750"/>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66675">
                  <a:moveTo>
                    <a:pt x="0" y="0"/>
                  </a:moveTo>
                  <a:lnTo>
                    <a:pt x="0" y="0"/>
                  </a:lnTo>
                  <a:lnTo>
                    <a:pt x="219075" y="28575"/>
                  </a:lnTo>
                  <a:lnTo>
                    <a:pt x="504825" y="47625"/>
                  </a:lnTo>
                  <a:lnTo>
                    <a:pt x="666750" y="6667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03FA0E60-6C1E-46B8-462A-2562E9FD5BB3}"/>
                </a:ext>
              </a:extLst>
            </p:cNvPr>
            <p:cNvSpPr/>
            <p:nvPr/>
          </p:nvSpPr>
          <p:spPr>
            <a:xfrm rot="20472737">
              <a:off x="9966254" y="3847040"/>
              <a:ext cx="277213" cy="82910"/>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27B97E4A-D814-A1B2-69E8-4D47531876E4}"/>
                </a:ext>
              </a:extLst>
            </p:cNvPr>
            <p:cNvSpPr/>
            <p:nvPr/>
          </p:nvSpPr>
          <p:spPr>
            <a:xfrm rot="1381920" flipH="1">
              <a:off x="10411777" y="3899904"/>
              <a:ext cx="361156" cy="60944"/>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DD85A24C-ED08-F6E9-2321-0F58106FAB61}"/>
                </a:ext>
              </a:extLst>
            </p:cNvPr>
            <p:cNvSpPr/>
            <p:nvPr/>
          </p:nvSpPr>
          <p:spPr>
            <a:xfrm>
              <a:off x="9580957" y="3192651"/>
              <a:ext cx="1419225" cy="685800"/>
            </a:xfrm>
            <a:custGeom>
              <a:avLst/>
              <a:gdLst>
                <a:gd name="connsiteX0" fmla="*/ 304800 w 1447800"/>
                <a:gd name="connsiteY0" fmla="*/ 523875 h 685800"/>
                <a:gd name="connsiteX1" fmla="*/ 304800 w 1447800"/>
                <a:gd name="connsiteY1" fmla="*/ 523875 h 685800"/>
                <a:gd name="connsiteX2" fmla="*/ 419100 w 1447800"/>
                <a:gd name="connsiteY2" fmla="*/ 190500 h 685800"/>
                <a:gd name="connsiteX3" fmla="*/ 838200 w 1447800"/>
                <a:gd name="connsiteY3" fmla="*/ 0 h 685800"/>
                <a:gd name="connsiteX4" fmla="*/ 1323975 w 1447800"/>
                <a:gd name="connsiteY4" fmla="*/ 104775 h 685800"/>
                <a:gd name="connsiteX5" fmla="*/ 1447800 w 1447800"/>
                <a:gd name="connsiteY5" fmla="*/ 361950 h 685800"/>
                <a:gd name="connsiteX6" fmla="*/ 1438275 w 1447800"/>
                <a:gd name="connsiteY6" fmla="*/ 685800 h 685800"/>
                <a:gd name="connsiteX7" fmla="*/ 1076325 w 1447800"/>
                <a:gd name="connsiteY7" fmla="*/ 609600 h 685800"/>
                <a:gd name="connsiteX8" fmla="*/ 466725 w 1447800"/>
                <a:gd name="connsiteY8" fmla="*/ 600075 h 685800"/>
                <a:gd name="connsiteX9" fmla="*/ 190500 w 1447800"/>
                <a:gd name="connsiteY9" fmla="*/ 619125 h 685800"/>
                <a:gd name="connsiteX10" fmla="*/ 0 w 1447800"/>
                <a:gd name="connsiteY10" fmla="*/ 657225 h 685800"/>
                <a:gd name="connsiteX11" fmla="*/ 304800 w 1447800"/>
                <a:gd name="connsiteY11" fmla="*/ 5238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685800">
                  <a:moveTo>
                    <a:pt x="304800" y="523875"/>
                  </a:moveTo>
                  <a:lnTo>
                    <a:pt x="304800" y="523875"/>
                  </a:lnTo>
                  <a:lnTo>
                    <a:pt x="419100" y="190500"/>
                  </a:lnTo>
                  <a:lnTo>
                    <a:pt x="838200" y="0"/>
                  </a:lnTo>
                  <a:lnTo>
                    <a:pt x="1323975" y="104775"/>
                  </a:lnTo>
                  <a:lnTo>
                    <a:pt x="1447800" y="361950"/>
                  </a:lnTo>
                  <a:lnTo>
                    <a:pt x="1438275" y="685800"/>
                  </a:lnTo>
                  <a:lnTo>
                    <a:pt x="1076325" y="609600"/>
                  </a:lnTo>
                  <a:lnTo>
                    <a:pt x="466725" y="600075"/>
                  </a:lnTo>
                  <a:lnTo>
                    <a:pt x="190500" y="619125"/>
                  </a:lnTo>
                  <a:lnTo>
                    <a:pt x="0" y="657225"/>
                  </a:lnTo>
                  <a:lnTo>
                    <a:pt x="304800" y="523875"/>
                  </a:lnTo>
                  <a:close/>
                </a:path>
              </a:pathLst>
            </a:cu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26FBB77A-72FB-1C50-0339-CEED8F145CD4}"/>
                </a:ext>
              </a:extLst>
            </p:cNvPr>
            <p:cNvSpPr/>
            <p:nvPr/>
          </p:nvSpPr>
          <p:spPr>
            <a:xfrm>
              <a:off x="9910165" y="3609586"/>
              <a:ext cx="180975" cy="38100"/>
            </a:xfrm>
            <a:custGeom>
              <a:avLst/>
              <a:gdLst>
                <a:gd name="connsiteX0" fmla="*/ 0 w 180975"/>
                <a:gd name="connsiteY0" fmla="*/ 38100 h 38100"/>
                <a:gd name="connsiteX1" fmla="*/ 180975 w 180975"/>
                <a:gd name="connsiteY1" fmla="*/ 0 h 38100"/>
              </a:gdLst>
              <a:ahLst/>
              <a:cxnLst>
                <a:cxn ang="0">
                  <a:pos x="connsiteX0" y="connsiteY0"/>
                </a:cxn>
                <a:cxn ang="0">
                  <a:pos x="connsiteX1" y="connsiteY1"/>
                </a:cxn>
              </a:cxnLst>
              <a:rect l="l" t="t" r="r" b="b"/>
              <a:pathLst>
                <a:path w="180975" h="38100">
                  <a:moveTo>
                    <a:pt x="0" y="38100"/>
                  </a:moveTo>
                  <a:lnTo>
                    <a:pt x="180975" y="0"/>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4168C71E-7FA3-4A02-B721-8489ED288C51}"/>
                </a:ext>
              </a:extLst>
            </p:cNvPr>
            <p:cNvSpPr/>
            <p:nvPr/>
          </p:nvSpPr>
          <p:spPr>
            <a:xfrm>
              <a:off x="10504897" y="3609586"/>
              <a:ext cx="486892" cy="108285"/>
            </a:xfrm>
            <a:custGeom>
              <a:avLst/>
              <a:gdLst>
                <a:gd name="connsiteX0" fmla="*/ 0 w 714375"/>
                <a:gd name="connsiteY0" fmla="*/ 0 h 104775"/>
                <a:gd name="connsiteX1" fmla="*/ 371475 w 714375"/>
                <a:gd name="connsiteY1" fmla="*/ 28575 h 104775"/>
                <a:gd name="connsiteX2" fmla="*/ 714375 w 714375"/>
                <a:gd name="connsiteY2" fmla="*/ 104775 h 104775"/>
              </a:gdLst>
              <a:ahLst/>
              <a:cxnLst>
                <a:cxn ang="0">
                  <a:pos x="connsiteX0" y="connsiteY0"/>
                </a:cxn>
                <a:cxn ang="0">
                  <a:pos x="connsiteX1" y="connsiteY1"/>
                </a:cxn>
                <a:cxn ang="0">
                  <a:pos x="connsiteX2" y="connsiteY2"/>
                </a:cxn>
              </a:cxnLst>
              <a:rect l="l" t="t" r="r" b="b"/>
              <a:pathLst>
                <a:path w="714375" h="104775">
                  <a:moveTo>
                    <a:pt x="0" y="0"/>
                  </a:moveTo>
                  <a:lnTo>
                    <a:pt x="371475" y="28575"/>
                  </a:lnTo>
                  <a:lnTo>
                    <a:pt x="714375" y="104775"/>
                  </a:lnTo>
                </a:path>
              </a:pathLst>
            </a:custGeom>
            <a:ln w="571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AA8A2A30-9622-92B7-6CD2-544FE1A5EEEC}"/>
                </a:ext>
              </a:extLst>
            </p:cNvPr>
            <p:cNvSpPr txBox="1"/>
            <p:nvPr/>
          </p:nvSpPr>
          <p:spPr>
            <a:xfrm>
              <a:off x="9933604" y="3287061"/>
              <a:ext cx="954754" cy="215443"/>
            </a:xfrm>
            <a:prstGeom prst="rect">
              <a:avLst/>
            </a:prstGeom>
            <a:noFill/>
          </p:spPr>
          <p:txBody>
            <a:bodyPr wrap="square" rtlCol="0">
              <a:spAutoFit/>
            </a:bodyPr>
            <a:lstStyle/>
            <a:p>
              <a:r>
                <a:rPr kumimoji="1" lang="en-US" altLang="ja-JP" sz="800" b="1">
                  <a:solidFill>
                    <a:srgbClr val="FF0000"/>
                  </a:solidFill>
                </a:rPr>
                <a:t>TOYOTA</a:t>
              </a:r>
              <a:endParaRPr kumimoji="1" lang="ja-JP" altLang="en-US" sz="800" b="1">
                <a:solidFill>
                  <a:srgbClr val="FF0000"/>
                </a:solidFill>
              </a:endParaRPr>
            </a:p>
          </p:txBody>
        </p:sp>
        <p:sp>
          <p:nvSpPr>
            <p:cNvPr id="40" name="フリーフォーム: 図形 39">
              <a:extLst>
                <a:ext uri="{FF2B5EF4-FFF2-40B4-BE49-F238E27FC236}">
                  <a16:creationId xmlns:a16="http://schemas.microsoft.com/office/drawing/2014/main" id="{AAC60F37-B3F8-7A65-546E-293BE3087A31}"/>
                </a:ext>
              </a:extLst>
            </p:cNvPr>
            <p:cNvSpPr/>
            <p:nvPr/>
          </p:nvSpPr>
          <p:spPr>
            <a:xfrm>
              <a:off x="10855718" y="3866242"/>
              <a:ext cx="121635" cy="449463"/>
            </a:xfrm>
            <a:custGeom>
              <a:avLst/>
              <a:gdLst>
                <a:gd name="connsiteX0" fmla="*/ 19050 w 142875"/>
                <a:gd name="connsiteY0" fmla="*/ 66675 h 552450"/>
                <a:gd name="connsiteX1" fmla="*/ 28575 w 142875"/>
                <a:gd name="connsiteY1" fmla="*/ 219075 h 552450"/>
                <a:gd name="connsiteX2" fmla="*/ 9525 w 142875"/>
                <a:gd name="connsiteY2" fmla="*/ 323850 h 552450"/>
                <a:gd name="connsiteX3" fmla="*/ 57150 w 142875"/>
                <a:gd name="connsiteY3" fmla="*/ 219075 h 552450"/>
                <a:gd name="connsiteX4" fmla="*/ 57150 w 142875"/>
                <a:gd name="connsiteY4" fmla="*/ 457200 h 552450"/>
                <a:gd name="connsiteX5" fmla="*/ 95250 w 142875"/>
                <a:gd name="connsiteY5" fmla="*/ 266700 h 552450"/>
                <a:gd name="connsiteX6" fmla="*/ 66675 w 142875"/>
                <a:gd name="connsiteY6" fmla="*/ 552450 h 552450"/>
                <a:gd name="connsiteX7" fmla="*/ 133350 w 142875"/>
                <a:gd name="connsiteY7" fmla="*/ 314325 h 552450"/>
                <a:gd name="connsiteX8" fmla="*/ 142875 w 142875"/>
                <a:gd name="connsiteY8" fmla="*/ 19050 h 552450"/>
                <a:gd name="connsiteX9" fmla="*/ 0 w 142875"/>
                <a:gd name="connsiteY9" fmla="*/ 0 h 552450"/>
                <a:gd name="connsiteX10" fmla="*/ 19050 w 142875"/>
                <a:gd name="connsiteY10" fmla="*/ 6667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552450">
                  <a:moveTo>
                    <a:pt x="19050" y="66675"/>
                  </a:moveTo>
                  <a:lnTo>
                    <a:pt x="28575" y="219075"/>
                  </a:lnTo>
                  <a:lnTo>
                    <a:pt x="9525" y="323850"/>
                  </a:lnTo>
                  <a:lnTo>
                    <a:pt x="57150" y="219075"/>
                  </a:lnTo>
                  <a:lnTo>
                    <a:pt x="57150" y="457200"/>
                  </a:lnTo>
                  <a:lnTo>
                    <a:pt x="95250" y="266700"/>
                  </a:lnTo>
                  <a:lnTo>
                    <a:pt x="66675" y="552450"/>
                  </a:lnTo>
                  <a:lnTo>
                    <a:pt x="133350" y="314325"/>
                  </a:lnTo>
                  <a:lnTo>
                    <a:pt x="142875" y="19050"/>
                  </a:lnTo>
                  <a:lnTo>
                    <a:pt x="0" y="0"/>
                  </a:lnTo>
                  <a:lnTo>
                    <a:pt x="19050" y="66675"/>
                  </a:lnTo>
                  <a:close/>
                </a:path>
              </a:pathLst>
            </a:cu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5363E907-7C24-0514-ECDE-3BA493EE0992}"/>
                </a:ext>
              </a:extLst>
            </p:cNvPr>
            <p:cNvSpPr/>
            <p:nvPr/>
          </p:nvSpPr>
          <p:spPr>
            <a:xfrm>
              <a:off x="10859000" y="4057645"/>
              <a:ext cx="95250" cy="277494"/>
            </a:xfrm>
            <a:custGeom>
              <a:avLst/>
              <a:gdLst>
                <a:gd name="connsiteX0" fmla="*/ 0 w 161925"/>
                <a:gd name="connsiteY0" fmla="*/ 66675 h 400050"/>
                <a:gd name="connsiteX1" fmla="*/ 0 w 161925"/>
                <a:gd name="connsiteY1" fmla="*/ 66675 h 400050"/>
                <a:gd name="connsiteX2" fmla="*/ 95250 w 161925"/>
                <a:gd name="connsiteY2" fmla="*/ 0 h 400050"/>
                <a:gd name="connsiteX3" fmla="*/ 142875 w 161925"/>
                <a:gd name="connsiteY3" fmla="*/ 28575 h 400050"/>
                <a:gd name="connsiteX4" fmla="*/ 161925 w 161925"/>
                <a:gd name="connsiteY4" fmla="*/ 95250 h 400050"/>
                <a:gd name="connsiteX5" fmla="*/ 142875 w 161925"/>
                <a:gd name="connsiteY5" fmla="*/ 219075 h 400050"/>
                <a:gd name="connsiteX6" fmla="*/ 38100 w 16192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00050">
                  <a:moveTo>
                    <a:pt x="0" y="66675"/>
                  </a:moveTo>
                  <a:lnTo>
                    <a:pt x="0" y="66675"/>
                  </a:lnTo>
                  <a:lnTo>
                    <a:pt x="95250" y="0"/>
                  </a:lnTo>
                  <a:lnTo>
                    <a:pt x="142875" y="28575"/>
                  </a:lnTo>
                  <a:lnTo>
                    <a:pt x="161925" y="95250"/>
                  </a:lnTo>
                  <a:lnTo>
                    <a:pt x="142875" y="219075"/>
                  </a:lnTo>
                  <a:lnTo>
                    <a:pt x="38100" y="400050"/>
                  </a:lnTo>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弧 43">
              <a:extLst>
                <a:ext uri="{FF2B5EF4-FFF2-40B4-BE49-F238E27FC236}">
                  <a16:creationId xmlns:a16="http://schemas.microsoft.com/office/drawing/2014/main" id="{0A525D25-B2FC-40AE-558F-BFCB30C0E321}"/>
                </a:ext>
              </a:extLst>
            </p:cNvPr>
            <p:cNvSpPr/>
            <p:nvPr/>
          </p:nvSpPr>
          <p:spPr>
            <a:xfrm>
              <a:off x="9944626" y="3979668"/>
              <a:ext cx="279826" cy="246632"/>
            </a:xfrm>
            <a:prstGeom prst="arc">
              <a:avLst>
                <a:gd name="adj1" fmla="val 186030"/>
                <a:gd name="adj2" fmla="val 828471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a:extLst>
                <a:ext uri="{FF2B5EF4-FFF2-40B4-BE49-F238E27FC236}">
                  <a16:creationId xmlns:a16="http://schemas.microsoft.com/office/drawing/2014/main" id="{5E3E9AE3-AF07-0719-98CE-C4212B8C9CB2}"/>
                </a:ext>
              </a:extLst>
            </p:cNvPr>
            <p:cNvSpPr/>
            <p:nvPr/>
          </p:nvSpPr>
          <p:spPr>
            <a:xfrm>
              <a:off x="10410981" y="4026821"/>
              <a:ext cx="279826" cy="246632"/>
            </a:xfrm>
            <a:prstGeom prst="arc">
              <a:avLst>
                <a:gd name="adj1" fmla="val 1470404"/>
                <a:gd name="adj2" fmla="val 982801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988909C9-9E4C-D400-841E-93A461ED0665}"/>
                </a:ext>
              </a:extLst>
            </p:cNvPr>
            <p:cNvCxnSpPr>
              <a:cxnSpLocks/>
            </p:cNvCxnSpPr>
            <p:nvPr/>
          </p:nvCxnSpPr>
          <p:spPr>
            <a:xfrm flipV="1">
              <a:off x="10482178" y="4003670"/>
              <a:ext cx="152148" cy="47690"/>
            </a:xfrm>
            <a:prstGeom prst="line">
              <a:avLst/>
            </a:prstGeom>
          </p:spPr>
          <p:style>
            <a:lnRef idx="1">
              <a:schemeClr val="dk1"/>
            </a:lnRef>
            <a:fillRef idx="0">
              <a:schemeClr val="dk1"/>
            </a:fillRef>
            <a:effectRef idx="0">
              <a:schemeClr val="dk1"/>
            </a:effectRef>
            <a:fontRef idx="minor">
              <a:schemeClr val="tx1"/>
            </a:fontRef>
          </p:style>
        </p:cxnSp>
        <p:cxnSp>
          <p:nvCxnSpPr>
            <p:cNvPr id="48" name="直線コネクタ 47">
              <a:extLst>
                <a:ext uri="{FF2B5EF4-FFF2-40B4-BE49-F238E27FC236}">
                  <a16:creationId xmlns:a16="http://schemas.microsoft.com/office/drawing/2014/main" id="{C8A728A0-4A36-AF3B-4783-F9B279F48058}"/>
                </a:ext>
              </a:extLst>
            </p:cNvPr>
            <p:cNvCxnSpPr>
              <a:cxnSpLocks/>
            </p:cNvCxnSpPr>
            <p:nvPr/>
          </p:nvCxnSpPr>
          <p:spPr>
            <a:xfrm>
              <a:off x="10050228" y="3993740"/>
              <a:ext cx="136549" cy="47716"/>
            </a:xfrm>
            <a:prstGeom prst="line">
              <a:avLst/>
            </a:prstGeom>
          </p:spPr>
          <p:style>
            <a:lnRef idx="1">
              <a:schemeClr val="dk1"/>
            </a:lnRef>
            <a:fillRef idx="0">
              <a:schemeClr val="dk1"/>
            </a:fillRef>
            <a:effectRef idx="0">
              <a:schemeClr val="dk1"/>
            </a:effectRef>
            <a:fontRef idx="minor">
              <a:schemeClr val="tx1"/>
            </a:fontRef>
          </p:style>
        </p:cxnSp>
      </p:grpSp>
      <p:grpSp>
        <p:nvGrpSpPr>
          <p:cNvPr id="79" name="グループ化 78">
            <a:extLst>
              <a:ext uri="{FF2B5EF4-FFF2-40B4-BE49-F238E27FC236}">
                <a16:creationId xmlns:a16="http://schemas.microsoft.com/office/drawing/2014/main" id="{671BD5DC-FA93-1305-D117-166C0DE2654F}"/>
              </a:ext>
            </a:extLst>
          </p:cNvPr>
          <p:cNvGrpSpPr/>
          <p:nvPr/>
        </p:nvGrpSpPr>
        <p:grpSpPr>
          <a:xfrm>
            <a:off x="4630450" y="5006867"/>
            <a:ext cx="1634129" cy="1432818"/>
            <a:chOff x="6364814" y="4495734"/>
            <a:chExt cx="1797374" cy="1578460"/>
          </a:xfrm>
        </p:grpSpPr>
        <p:pic>
          <p:nvPicPr>
            <p:cNvPr id="56" name="図 55">
              <a:extLst>
                <a:ext uri="{FF2B5EF4-FFF2-40B4-BE49-F238E27FC236}">
                  <a16:creationId xmlns:a16="http://schemas.microsoft.com/office/drawing/2014/main" id="{A7914204-AFAE-BD06-E578-C825A5A8EC0D}"/>
                </a:ext>
              </a:extLst>
            </p:cNvPr>
            <p:cNvPicPr>
              <a:picLocks noChangeAspect="1"/>
            </p:cNvPicPr>
            <p:nvPr/>
          </p:nvPicPr>
          <p:blipFill>
            <a:blip r:embed="rId3"/>
            <a:stretch>
              <a:fillRect/>
            </a:stretch>
          </p:blipFill>
          <p:spPr>
            <a:xfrm>
              <a:off x="6364814" y="5345130"/>
              <a:ext cx="1797374" cy="729064"/>
            </a:xfrm>
            <a:prstGeom prst="rect">
              <a:avLst/>
            </a:prstGeom>
          </p:spPr>
        </p:pic>
        <p:sp>
          <p:nvSpPr>
            <p:cNvPr id="57" name="フリーフォーム: 図形 56">
              <a:extLst>
                <a:ext uri="{FF2B5EF4-FFF2-40B4-BE49-F238E27FC236}">
                  <a16:creationId xmlns:a16="http://schemas.microsoft.com/office/drawing/2014/main" id="{601EAB98-4F7A-B5F8-EED2-10113E86B9F4}"/>
                </a:ext>
              </a:extLst>
            </p:cNvPr>
            <p:cNvSpPr/>
            <p:nvPr/>
          </p:nvSpPr>
          <p:spPr>
            <a:xfrm>
              <a:off x="6864610" y="4802777"/>
              <a:ext cx="658072" cy="641197"/>
            </a:xfrm>
            <a:custGeom>
              <a:avLst/>
              <a:gdLst>
                <a:gd name="connsiteX0" fmla="*/ 9525 w 790575"/>
                <a:gd name="connsiteY0" fmla="*/ 0 h 742950"/>
                <a:gd name="connsiteX1" fmla="*/ 9525 w 790575"/>
                <a:gd name="connsiteY1" fmla="*/ 257175 h 742950"/>
                <a:gd name="connsiteX2" fmla="*/ 0 w 790575"/>
                <a:gd name="connsiteY2" fmla="*/ 476250 h 742950"/>
                <a:gd name="connsiteX3" fmla="*/ 76200 w 790575"/>
                <a:gd name="connsiteY3" fmla="*/ 638175 h 742950"/>
                <a:gd name="connsiteX4" fmla="*/ 161925 w 790575"/>
                <a:gd name="connsiteY4" fmla="*/ 742950 h 742950"/>
                <a:gd name="connsiteX5" fmla="*/ 561975 w 790575"/>
                <a:gd name="connsiteY5" fmla="*/ 742950 h 742950"/>
                <a:gd name="connsiteX6" fmla="*/ 676275 w 790575"/>
                <a:gd name="connsiteY6" fmla="*/ 638175 h 742950"/>
                <a:gd name="connsiteX7" fmla="*/ 790575 w 790575"/>
                <a:gd name="connsiteY7" fmla="*/ 514350 h 742950"/>
                <a:gd name="connsiteX8" fmla="*/ 790575 w 790575"/>
                <a:gd name="connsiteY8" fmla="*/ 428625 h 742950"/>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676275 w 790575"/>
                <a:gd name="connsiteY6" fmla="*/ 847306 h 952081"/>
                <a:gd name="connsiteX7" fmla="*/ 790575 w 790575"/>
                <a:gd name="connsiteY7" fmla="*/ 723481 h 952081"/>
                <a:gd name="connsiteX8" fmla="*/ 790575 w 790575"/>
                <a:gd name="connsiteY8" fmla="*/ 637756 h 952081"/>
                <a:gd name="connsiteX0" fmla="*/ 26548 w 790575"/>
                <a:gd name="connsiteY0" fmla="*/ 0 h 952081"/>
                <a:gd name="connsiteX1" fmla="*/ 9525 w 790575"/>
                <a:gd name="connsiteY1" fmla="*/ 466306 h 952081"/>
                <a:gd name="connsiteX2" fmla="*/ 0 w 790575"/>
                <a:gd name="connsiteY2" fmla="*/ 685381 h 952081"/>
                <a:gd name="connsiteX3" fmla="*/ 76200 w 790575"/>
                <a:gd name="connsiteY3" fmla="*/ 847306 h 952081"/>
                <a:gd name="connsiteX4" fmla="*/ 161925 w 790575"/>
                <a:gd name="connsiteY4" fmla="*/ 952081 h 952081"/>
                <a:gd name="connsiteX5" fmla="*/ 561975 w 790575"/>
                <a:gd name="connsiteY5" fmla="*/ 952081 h 952081"/>
                <a:gd name="connsiteX6" fmla="*/ 710321 w 790575"/>
                <a:gd name="connsiteY6" fmla="*/ 907058 h 952081"/>
                <a:gd name="connsiteX7" fmla="*/ 790575 w 790575"/>
                <a:gd name="connsiteY7" fmla="*/ 723481 h 952081"/>
                <a:gd name="connsiteX8" fmla="*/ 790575 w 790575"/>
                <a:gd name="connsiteY8" fmla="*/ 637756 h 952081"/>
                <a:gd name="connsiteX0" fmla="*/ 26548 w 790575"/>
                <a:gd name="connsiteY0" fmla="*/ 0 h 1022955"/>
                <a:gd name="connsiteX1" fmla="*/ 9525 w 790575"/>
                <a:gd name="connsiteY1" fmla="*/ 466306 h 1022955"/>
                <a:gd name="connsiteX2" fmla="*/ 0 w 790575"/>
                <a:gd name="connsiteY2" fmla="*/ 685381 h 1022955"/>
                <a:gd name="connsiteX3" fmla="*/ 76200 w 790575"/>
                <a:gd name="connsiteY3" fmla="*/ 847306 h 1022955"/>
                <a:gd name="connsiteX4" fmla="*/ 161925 w 790575"/>
                <a:gd name="connsiteY4" fmla="*/ 952081 h 1022955"/>
                <a:gd name="connsiteX5" fmla="*/ 375262 w 790575"/>
                <a:gd name="connsiteY5" fmla="*/ 1022955 h 1022955"/>
                <a:gd name="connsiteX6" fmla="*/ 561975 w 790575"/>
                <a:gd name="connsiteY6" fmla="*/ 952081 h 1022955"/>
                <a:gd name="connsiteX7" fmla="*/ 710321 w 790575"/>
                <a:gd name="connsiteY7" fmla="*/ 907058 h 1022955"/>
                <a:gd name="connsiteX8" fmla="*/ 790575 w 790575"/>
                <a:gd name="connsiteY8" fmla="*/ 723481 h 1022955"/>
                <a:gd name="connsiteX9" fmla="*/ 790575 w 790575"/>
                <a:gd name="connsiteY9" fmla="*/ 637756 h 10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575" h="1022955">
                  <a:moveTo>
                    <a:pt x="26548" y="0"/>
                  </a:moveTo>
                  <a:lnTo>
                    <a:pt x="9525" y="466306"/>
                  </a:lnTo>
                  <a:lnTo>
                    <a:pt x="0" y="685381"/>
                  </a:lnTo>
                  <a:lnTo>
                    <a:pt x="76200" y="847306"/>
                  </a:lnTo>
                  <a:lnTo>
                    <a:pt x="161925" y="952081"/>
                  </a:lnTo>
                  <a:cubicBezTo>
                    <a:pt x="228779" y="951900"/>
                    <a:pt x="308408" y="1023136"/>
                    <a:pt x="375262" y="1022955"/>
                  </a:cubicBezTo>
                  <a:lnTo>
                    <a:pt x="561975" y="952081"/>
                  </a:lnTo>
                  <a:lnTo>
                    <a:pt x="710321" y="907058"/>
                  </a:lnTo>
                  <a:lnTo>
                    <a:pt x="790575" y="723481"/>
                  </a:lnTo>
                  <a:lnTo>
                    <a:pt x="790575" y="637756"/>
                  </a:lnTo>
                </a:path>
              </a:pathLst>
            </a:custGeom>
            <a:solidFill>
              <a:schemeClr val="accent2">
                <a:lumMod val="20000"/>
                <a:lumOff val="80000"/>
              </a:schemeClr>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E64AC069-18FE-75F0-4D8B-641589F6B366}"/>
                </a:ext>
              </a:extLst>
            </p:cNvPr>
            <p:cNvSpPr/>
            <p:nvPr/>
          </p:nvSpPr>
          <p:spPr>
            <a:xfrm>
              <a:off x="6907566" y="4796524"/>
              <a:ext cx="658072" cy="513286"/>
            </a:xfrm>
            <a:prstGeom prst="ellips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615B29A8-E17B-E1CE-4425-7AF43D6D106D}"/>
                </a:ext>
              </a:extLst>
            </p:cNvPr>
            <p:cNvSpPr/>
            <p:nvPr/>
          </p:nvSpPr>
          <p:spPr>
            <a:xfrm>
              <a:off x="7041981" y="5049983"/>
              <a:ext cx="178599" cy="145005"/>
            </a:xfrm>
            <a:custGeom>
              <a:avLst/>
              <a:gdLst>
                <a:gd name="connsiteX0" fmla="*/ 123825 w 495300"/>
                <a:gd name="connsiteY0" fmla="*/ 0 h 381000"/>
                <a:gd name="connsiteX1" fmla="*/ 85725 w 495300"/>
                <a:gd name="connsiteY1" fmla="*/ 142875 h 381000"/>
                <a:gd name="connsiteX2" fmla="*/ 9525 w 495300"/>
                <a:gd name="connsiteY2" fmla="*/ 209550 h 381000"/>
                <a:gd name="connsiteX3" fmla="*/ 0 w 495300"/>
                <a:gd name="connsiteY3" fmla="*/ 295275 h 381000"/>
                <a:gd name="connsiteX4" fmla="*/ 76200 w 495300"/>
                <a:gd name="connsiteY4" fmla="*/ 381000 h 381000"/>
                <a:gd name="connsiteX5" fmla="*/ 133350 w 495300"/>
                <a:gd name="connsiteY5" fmla="*/ 381000 h 381000"/>
                <a:gd name="connsiteX6" fmla="*/ 200025 w 495300"/>
                <a:gd name="connsiteY6" fmla="*/ 381000 h 381000"/>
                <a:gd name="connsiteX7" fmla="*/ 333375 w 495300"/>
                <a:gd name="connsiteY7" fmla="*/ 381000 h 381000"/>
                <a:gd name="connsiteX8" fmla="*/ 457200 w 495300"/>
                <a:gd name="connsiteY8" fmla="*/ 371475 h 381000"/>
                <a:gd name="connsiteX9" fmla="*/ 495300 w 495300"/>
                <a:gd name="connsiteY9" fmla="*/ 247650 h 381000"/>
                <a:gd name="connsiteX10" fmla="*/ 476250 w 495300"/>
                <a:gd name="connsiteY10" fmla="*/ 180975 h 381000"/>
                <a:gd name="connsiteX11" fmla="*/ 438150 w 495300"/>
                <a:gd name="connsiteY11" fmla="*/ 1524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5300" h="381000">
                  <a:moveTo>
                    <a:pt x="123825" y="0"/>
                  </a:moveTo>
                  <a:lnTo>
                    <a:pt x="85725" y="142875"/>
                  </a:lnTo>
                  <a:lnTo>
                    <a:pt x="9525" y="209550"/>
                  </a:lnTo>
                  <a:lnTo>
                    <a:pt x="0" y="295275"/>
                  </a:lnTo>
                  <a:lnTo>
                    <a:pt x="76200" y="381000"/>
                  </a:lnTo>
                  <a:lnTo>
                    <a:pt x="133350" y="381000"/>
                  </a:lnTo>
                  <a:lnTo>
                    <a:pt x="200025" y="381000"/>
                  </a:lnTo>
                  <a:lnTo>
                    <a:pt x="333375" y="381000"/>
                  </a:lnTo>
                  <a:lnTo>
                    <a:pt x="457200" y="371475"/>
                  </a:lnTo>
                  <a:lnTo>
                    <a:pt x="495300" y="247650"/>
                  </a:lnTo>
                  <a:lnTo>
                    <a:pt x="476250" y="180975"/>
                  </a:lnTo>
                  <a:lnTo>
                    <a:pt x="438150" y="15240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2C781B3A-7D84-E9B1-E9BB-890C7DCDAEEB}"/>
                </a:ext>
              </a:extLst>
            </p:cNvPr>
            <p:cNvSpPr/>
            <p:nvPr/>
          </p:nvSpPr>
          <p:spPr>
            <a:xfrm>
              <a:off x="7023079" y="5291861"/>
              <a:ext cx="240422" cy="25376"/>
            </a:xfrm>
            <a:custGeom>
              <a:avLst/>
              <a:gdLst>
                <a:gd name="connsiteX0" fmla="*/ 0 w 666750"/>
                <a:gd name="connsiteY0" fmla="*/ 0 h 66675"/>
                <a:gd name="connsiteX1" fmla="*/ 0 w 666750"/>
                <a:gd name="connsiteY1" fmla="*/ 0 h 66675"/>
                <a:gd name="connsiteX2" fmla="*/ 219075 w 666750"/>
                <a:gd name="connsiteY2" fmla="*/ 28575 h 66675"/>
                <a:gd name="connsiteX3" fmla="*/ 504825 w 666750"/>
                <a:gd name="connsiteY3" fmla="*/ 47625 h 66675"/>
                <a:gd name="connsiteX4" fmla="*/ 666750 w 666750"/>
                <a:gd name="connsiteY4" fmla="*/ 6667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0" h="66675">
                  <a:moveTo>
                    <a:pt x="0" y="0"/>
                  </a:moveTo>
                  <a:lnTo>
                    <a:pt x="0" y="0"/>
                  </a:lnTo>
                  <a:lnTo>
                    <a:pt x="219075" y="28575"/>
                  </a:lnTo>
                  <a:lnTo>
                    <a:pt x="504825" y="47625"/>
                  </a:lnTo>
                  <a:lnTo>
                    <a:pt x="666750" y="66675"/>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07A6DBAA-7A39-5321-E754-8A9F31D1F904}"/>
                </a:ext>
              </a:extLst>
            </p:cNvPr>
            <p:cNvSpPr/>
            <p:nvPr/>
          </p:nvSpPr>
          <p:spPr>
            <a:xfrm rot="20472737">
              <a:off x="7221687" y="4903286"/>
              <a:ext cx="178599" cy="51623"/>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E5A6BECF-1F78-FD46-4E2A-05377A8699D2}"/>
                </a:ext>
              </a:extLst>
            </p:cNvPr>
            <p:cNvSpPr/>
            <p:nvPr/>
          </p:nvSpPr>
          <p:spPr>
            <a:xfrm rot="1381920" flipH="1">
              <a:off x="6883783" y="4903965"/>
              <a:ext cx="232681" cy="37946"/>
            </a:xfrm>
            <a:custGeom>
              <a:avLst/>
              <a:gdLst>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 name="connsiteX4" fmla="*/ 190500 w 190500"/>
                <a:gd name="connsiteY4" fmla="*/ 19050 h 66675"/>
                <a:gd name="connsiteX0" fmla="*/ 0 w 190500"/>
                <a:gd name="connsiteY0" fmla="*/ 0 h 66675"/>
                <a:gd name="connsiteX1" fmla="*/ 0 w 190500"/>
                <a:gd name="connsiteY1" fmla="*/ 0 h 66675"/>
                <a:gd name="connsiteX2" fmla="*/ 161925 w 190500"/>
                <a:gd name="connsiteY2" fmla="*/ 19050 h 66675"/>
                <a:gd name="connsiteX3" fmla="*/ 190500 w 1905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90500" h="66675">
                  <a:moveTo>
                    <a:pt x="0" y="0"/>
                  </a:moveTo>
                  <a:lnTo>
                    <a:pt x="0" y="0"/>
                  </a:lnTo>
                  <a:lnTo>
                    <a:pt x="161925" y="19050"/>
                  </a:lnTo>
                  <a:lnTo>
                    <a:pt x="190500" y="66675"/>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BB43C5BC-65CE-CB0C-F1F0-71F158CB5244}"/>
                </a:ext>
              </a:extLst>
            </p:cNvPr>
            <p:cNvSpPr/>
            <p:nvPr/>
          </p:nvSpPr>
          <p:spPr>
            <a:xfrm>
              <a:off x="6668237" y="4495734"/>
              <a:ext cx="914359" cy="427004"/>
            </a:xfrm>
            <a:custGeom>
              <a:avLst/>
              <a:gdLst>
                <a:gd name="connsiteX0" fmla="*/ 304800 w 1447800"/>
                <a:gd name="connsiteY0" fmla="*/ 523875 h 685800"/>
                <a:gd name="connsiteX1" fmla="*/ 304800 w 1447800"/>
                <a:gd name="connsiteY1" fmla="*/ 523875 h 685800"/>
                <a:gd name="connsiteX2" fmla="*/ 419100 w 1447800"/>
                <a:gd name="connsiteY2" fmla="*/ 190500 h 685800"/>
                <a:gd name="connsiteX3" fmla="*/ 838200 w 1447800"/>
                <a:gd name="connsiteY3" fmla="*/ 0 h 685800"/>
                <a:gd name="connsiteX4" fmla="*/ 1323975 w 1447800"/>
                <a:gd name="connsiteY4" fmla="*/ 104775 h 685800"/>
                <a:gd name="connsiteX5" fmla="*/ 1447800 w 1447800"/>
                <a:gd name="connsiteY5" fmla="*/ 361950 h 685800"/>
                <a:gd name="connsiteX6" fmla="*/ 1438275 w 1447800"/>
                <a:gd name="connsiteY6" fmla="*/ 685800 h 685800"/>
                <a:gd name="connsiteX7" fmla="*/ 1076325 w 1447800"/>
                <a:gd name="connsiteY7" fmla="*/ 609600 h 685800"/>
                <a:gd name="connsiteX8" fmla="*/ 466725 w 1447800"/>
                <a:gd name="connsiteY8" fmla="*/ 600075 h 685800"/>
                <a:gd name="connsiteX9" fmla="*/ 190500 w 1447800"/>
                <a:gd name="connsiteY9" fmla="*/ 619125 h 685800"/>
                <a:gd name="connsiteX10" fmla="*/ 0 w 1447800"/>
                <a:gd name="connsiteY10" fmla="*/ 657225 h 685800"/>
                <a:gd name="connsiteX11" fmla="*/ 304800 w 1447800"/>
                <a:gd name="connsiteY11" fmla="*/ 5238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00" h="685800">
                  <a:moveTo>
                    <a:pt x="304800" y="523875"/>
                  </a:moveTo>
                  <a:lnTo>
                    <a:pt x="304800" y="523875"/>
                  </a:lnTo>
                  <a:lnTo>
                    <a:pt x="419100" y="190500"/>
                  </a:lnTo>
                  <a:lnTo>
                    <a:pt x="838200" y="0"/>
                  </a:lnTo>
                  <a:lnTo>
                    <a:pt x="1323975" y="104775"/>
                  </a:lnTo>
                  <a:lnTo>
                    <a:pt x="1447800" y="361950"/>
                  </a:lnTo>
                  <a:lnTo>
                    <a:pt x="1438275" y="685800"/>
                  </a:lnTo>
                  <a:lnTo>
                    <a:pt x="1076325" y="609600"/>
                  </a:lnTo>
                  <a:lnTo>
                    <a:pt x="466725" y="600075"/>
                  </a:lnTo>
                  <a:lnTo>
                    <a:pt x="190500" y="619125"/>
                  </a:lnTo>
                  <a:lnTo>
                    <a:pt x="0" y="657225"/>
                  </a:lnTo>
                  <a:lnTo>
                    <a:pt x="304800" y="523875"/>
                  </a:lnTo>
                  <a:close/>
                </a:path>
              </a:pathLst>
            </a:cu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図形 63">
              <a:extLst>
                <a:ext uri="{FF2B5EF4-FFF2-40B4-BE49-F238E27FC236}">
                  <a16:creationId xmlns:a16="http://schemas.microsoft.com/office/drawing/2014/main" id="{CB7831DC-7234-5036-D52C-F487FFA94634}"/>
                </a:ext>
              </a:extLst>
            </p:cNvPr>
            <p:cNvSpPr/>
            <p:nvPr/>
          </p:nvSpPr>
          <p:spPr>
            <a:xfrm>
              <a:off x="6880335" y="4755333"/>
              <a:ext cx="116596" cy="23722"/>
            </a:xfrm>
            <a:custGeom>
              <a:avLst/>
              <a:gdLst>
                <a:gd name="connsiteX0" fmla="*/ 0 w 180975"/>
                <a:gd name="connsiteY0" fmla="*/ 38100 h 38100"/>
                <a:gd name="connsiteX1" fmla="*/ 180975 w 180975"/>
                <a:gd name="connsiteY1" fmla="*/ 0 h 38100"/>
              </a:gdLst>
              <a:ahLst/>
              <a:cxnLst>
                <a:cxn ang="0">
                  <a:pos x="connsiteX0" y="connsiteY0"/>
                </a:cxn>
                <a:cxn ang="0">
                  <a:pos x="connsiteX1" y="connsiteY1"/>
                </a:cxn>
              </a:cxnLst>
              <a:rect l="l" t="t" r="r" b="b"/>
              <a:pathLst>
                <a:path w="180975" h="38100">
                  <a:moveTo>
                    <a:pt x="0" y="38100"/>
                  </a:moveTo>
                  <a:lnTo>
                    <a:pt x="180975" y="0"/>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48FFDF5E-94CE-00EC-7E9F-7A5205AD92E3}"/>
                </a:ext>
              </a:extLst>
            </p:cNvPr>
            <p:cNvSpPr/>
            <p:nvPr/>
          </p:nvSpPr>
          <p:spPr>
            <a:xfrm>
              <a:off x="7263501" y="4755333"/>
              <a:ext cx="313688" cy="67422"/>
            </a:xfrm>
            <a:custGeom>
              <a:avLst/>
              <a:gdLst>
                <a:gd name="connsiteX0" fmla="*/ 0 w 714375"/>
                <a:gd name="connsiteY0" fmla="*/ 0 h 104775"/>
                <a:gd name="connsiteX1" fmla="*/ 371475 w 714375"/>
                <a:gd name="connsiteY1" fmla="*/ 28575 h 104775"/>
                <a:gd name="connsiteX2" fmla="*/ 714375 w 714375"/>
                <a:gd name="connsiteY2" fmla="*/ 104775 h 104775"/>
              </a:gdLst>
              <a:ahLst/>
              <a:cxnLst>
                <a:cxn ang="0">
                  <a:pos x="connsiteX0" y="connsiteY0"/>
                </a:cxn>
                <a:cxn ang="0">
                  <a:pos x="connsiteX1" y="connsiteY1"/>
                </a:cxn>
                <a:cxn ang="0">
                  <a:pos x="connsiteX2" y="connsiteY2"/>
                </a:cxn>
              </a:cxnLst>
              <a:rect l="l" t="t" r="r" b="b"/>
              <a:pathLst>
                <a:path w="714375" h="104775">
                  <a:moveTo>
                    <a:pt x="0" y="0"/>
                  </a:moveTo>
                  <a:lnTo>
                    <a:pt x="371475" y="28575"/>
                  </a:lnTo>
                  <a:lnTo>
                    <a:pt x="714375" y="104775"/>
                  </a:lnTo>
                </a:path>
              </a:pathLst>
            </a:custGeom>
            <a:ln w="571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6" name="テキスト ボックス 65">
              <a:extLst>
                <a:ext uri="{FF2B5EF4-FFF2-40B4-BE49-F238E27FC236}">
                  <a16:creationId xmlns:a16="http://schemas.microsoft.com/office/drawing/2014/main" id="{0BF64F66-1895-FC4D-EC31-92C7D24D3770}"/>
                </a:ext>
              </a:extLst>
            </p:cNvPr>
            <p:cNvSpPr txBox="1"/>
            <p:nvPr/>
          </p:nvSpPr>
          <p:spPr>
            <a:xfrm>
              <a:off x="6895436" y="4554517"/>
              <a:ext cx="615116" cy="134143"/>
            </a:xfrm>
            <a:prstGeom prst="rect">
              <a:avLst/>
            </a:prstGeom>
            <a:noFill/>
          </p:spPr>
          <p:txBody>
            <a:bodyPr wrap="square" rtlCol="0">
              <a:spAutoFit/>
            </a:bodyPr>
            <a:lstStyle/>
            <a:p>
              <a:r>
                <a:rPr kumimoji="1" lang="en-US" altLang="ja-JP" sz="800" b="1">
                  <a:solidFill>
                    <a:srgbClr val="FF0000"/>
                  </a:solidFill>
                </a:rPr>
                <a:t>TOYOTA</a:t>
              </a:r>
              <a:endParaRPr kumimoji="1" lang="ja-JP" altLang="en-US" sz="800" b="1">
                <a:solidFill>
                  <a:srgbClr val="FF0000"/>
                </a:solidFill>
              </a:endParaRPr>
            </a:p>
          </p:txBody>
        </p:sp>
        <p:sp>
          <p:nvSpPr>
            <p:cNvPr id="67" name="フリーフォーム: 図形 66">
              <a:extLst>
                <a:ext uri="{FF2B5EF4-FFF2-40B4-BE49-F238E27FC236}">
                  <a16:creationId xmlns:a16="http://schemas.microsoft.com/office/drawing/2014/main" id="{77714DFD-35FA-8326-7919-C813CBF0C809}"/>
                </a:ext>
              </a:extLst>
            </p:cNvPr>
            <p:cNvSpPr/>
            <p:nvPr/>
          </p:nvSpPr>
          <p:spPr>
            <a:xfrm>
              <a:off x="7489523" y="4915136"/>
              <a:ext cx="78365" cy="279852"/>
            </a:xfrm>
            <a:custGeom>
              <a:avLst/>
              <a:gdLst>
                <a:gd name="connsiteX0" fmla="*/ 19050 w 142875"/>
                <a:gd name="connsiteY0" fmla="*/ 66675 h 552450"/>
                <a:gd name="connsiteX1" fmla="*/ 28575 w 142875"/>
                <a:gd name="connsiteY1" fmla="*/ 219075 h 552450"/>
                <a:gd name="connsiteX2" fmla="*/ 9525 w 142875"/>
                <a:gd name="connsiteY2" fmla="*/ 323850 h 552450"/>
                <a:gd name="connsiteX3" fmla="*/ 57150 w 142875"/>
                <a:gd name="connsiteY3" fmla="*/ 219075 h 552450"/>
                <a:gd name="connsiteX4" fmla="*/ 57150 w 142875"/>
                <a:gd name="connsiteY4" fmla="*/ 457200 h 552450"/>
                <a:gd name="connsiteX5" fmla="*/ 95250 w 142875"/>
                <a:gd name="connsiteY5" fmla="*/ 266700 h 552450"/>
                <a:gd name="connsiteX6" fmla="*/ 66675 w 142875"/>
                <a:gd name="connsiteY6" fmla="*/ 552450 h 552450"/>
                <a:gd name="connsiteX7" fmla="*/ 133350 w 142875"/>
                <a:gd name="connsiteY7" fmla="*/ 314325 h 552450"/>
                <a:gd name="connsiteX8" fmla="*/ 142875 w 142875"/>
                <a:gd name="connsiteY8" fmla="*/ 19050 h 552450"/>
                <a:gd name="connsiteX9" fmla="*/ 0 w 142875"/>
                <a:gd name="connsiteY9" fmla="*/ 0 h 552450"/>
                <a:gd name="connsiteX10" fmla="*/ 19050 w 142875"/>
                <a:gd name="connsiteY10" fmla="*/ 66675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875" h="552450">
                  <a:moveTo>
                    <a:pt x="19050" y="66675"/>
                  </a:moveTo>
                  <a:lnTo>
                    <a:pt x="28575" y="219075"/>
                  </a:lnTo>
                  <a:lnTo>
                    <a:pt x="9525" y="323850"/>
                  </a:lnTo>
                  <a:lnTo>
                    <a:pt x="57150" y="219075"/>
                  </a:lnTo>
                  <a:lnTo>
                    <a:pt x="57150" y="457200"/>
                  </a:lnTo>
                  <a:lnTo>
                    <a:pt x="95250" y="266700"/>
                  </a:lnTo>
                  <a:lnTo>
                    <a:pt x="66675" y="552450"/>
                  </a:lnTo>
                  <a:lnTo>
                    <a:pt x="133350" y="314325"/>
                  </a:lnTo>
                  <a:lnTo>
                    <a:pt x="142875" y="19050"/>
                  </a:lnTo>
                  <a:lnTo>
                    <a:pt x="0" y="0"/>
                  </a:lnTo>
                  <a:lnTo>
                    <a:pt x="19050" y="66675"/>
                  </a:lnTo>
                  <a:close/>
                </a:path>
              </a:pathLst>
            </a:cu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8" name="フリーフォーム: 図形 67">
              <a:extLst>
                <a:ext uri="{FF2B5EF4-FFF2-40B4-BE49-F238E27FC236}">
                  <a16:creationId xmlns:a16="http://schemas.microsoft.com/office/drawing/2014/main" id="{2823A403-9F92-04DC-DBAC-C9BBD7DA2693}"/>
                </a:ext>
              </a:extLst>
            </p:cNvPr>
            <p:cNvSpPr/>
            <p:nvPr/>
          </p:nvSpPr>
          <p:spPr>
            <a:xfrm>
              <a:off x="7491638" y="5034311"/>
              <a:ext cx="61366" cy="172778"/>
            </a:xfrm>
            <a:custGeom>
              <a:avLst/>
              <a:gdLst>
                <a:gd name="connsiteX0" fmla="*/ 0 w 161925"/>
                <a:gd name="connsiteY0" fmla="*/ 66675 h 400050"/>
                <a:gd name="connsiteX1" fmla="*/ 0 w 161925"/>
                <a:gd name="connsiteY1" fmla="*/ 66675 h 400050"/>
                <a:gd name="connsiteX2" fmla="*/ 95250 w 161925"/>
                <a:gd name="connsiteY2" fmla="*/ 0 h 400050"/>
                <a:gd name="connsiteX3" fmla="*/ 142875 w 161925"/>
                <a:gd name="connsiteY3" fmla="*/ 28575 h 400050"/>
                <a:gd name="connsiteX4" fmla="*/ 161925 w 161925"/>
                <a:gd name="connsiteY4" fmla="*/ 95250 h 400050"/>
                <a:gd name="connsiteX5" fmla="*/ 142875 w 161925"/>
                <a:gd name="connsiteY5" fmla="*/ 219075 h 400050"/>
                <a:gd name="connsiteX6" fmla="*/ 38100 w 161925"/>
                <a:gd name="connsiteY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00050">
                  <a:moveTo>
                    <a:pt x="0" y="66675"/>
                  </a:moveTo>
                  <a:lnTo>
                    <a:pt x="0" y="66675"/>
                  </a:lnTo>
                  <a:lnTo>
                    <a:pt x="95250" y="0"/>
                  </a:lnTo>
                  <a:lnTo>
                    <a:pt x="142875" y="28575"/>
                  </a:lnTo>
                  <a:lnTo>
                    <a:pt x="161925" y="95250"/>
                  </a:lnTo>
                  <a:lnTo>
                    <a:pt x="142875" y="219075"/>
                  </a:lnTo>
                  <a:lnTo>
                    <a:pt x="38100" y="400050"/>
                  </a:lnTo>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a:extLst>
                <a:ext uri="{FF2B5EF4-FFF2-40B4-BE49-F238E27FC236}">
                  <a16:creationId xmlns:a16="http://schemas.microsoft.com/office/drawing/2014/main" id="{34087CAF-DB33-90B6-55D3-F96DE10E1AF1}"/>
                </a:ext>
              </a:extLst>
            </p:cNvPr>
            <p:cNvGrpSpPr/>
            <p:nvPr/>
          </p:nvGrpSpPr>
          <p:grpSpPr>
            <a:xfrm>
              <a:off x="6914406" y="4964844"/>
              <a:ext cx="165049" cy="73810"/>
              <a:chOff x="9144000" y="4338083"/>
              <a:chExt cx="265814" cy="132792"/>
            </a:xfrm>
          </p:grpSpPr>
          <p:sp>
            <p:nvSpPr>
              <p:cNvPr id="73" name="楕円 72">
                <a:extLst>
                  <a:ext uri="{FF2B5EF4-FFF2-40B4-BE49-F238E27FC236}">
                    <a16:creationId xmlns:a16="http://schemas.microsoft.com/office/drawing/2014/main" id="{858EDB15-467A-4A96-6899-FC9C656BB669}"/>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id="{CF61E66D-BD42-98DD-2D69-64E3E9674DD2}"/>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76" name="グループ化 75">
              <a:extLst>
                <a:ext uri="{FF2B5EF4-FFF2-40B4-BE49-F238E27FC236}">
                  <a16:creationId xmlns:a16="http://schemas.microsoft.com/office/drawing/2014/main" id="{4B0287C6-8AFB-8399-7976-1FBD6782D2F0}"/>
                </a:ext>
              </a:extLst>
            </p:cNvPr>
            <p:cNvGrpSpPr/>
            <p:nvPr/>
          </p:nvGrpSpPr>
          <p:grpSpPr>
            <a:xfrm>
              <a:off x="7226287" y="4989400"/>
              <a:ext cx="165049" cy="73810"/>
              <a:chOff x="9144000" y="4338083"/>
              <a:chExt cx="265814" cy="132792"/>
            </a:xfrm>
          </p:grpSpPr>
          <p:sp>
            <p:nvSpPr>
              <p:cNvPr id="77" name="楕円 76">
                <a:extLst>
                  <a:ext uri="{FF2B5EF4-FFF2-40B4-BE49-F238E27FC236}">
                    <a16:creationId xmlns:a16="http://schemas.microsoft.com/office/drawing/2014/main" id="{9FA44679-6AA1-5713-EBD5-4278862DA335}"/>
                  </a:ext>
                </a:extLst>
              </p:cNvPr>
              <p:cNvSpPr/>
              <p:nvPr/>
            </p:nvSpPr>
            <p:spPr>
              <a:xfrm>
                <a:off x="9144000" y="4338084"/>
                <a:ext cx="265814" cy="132791"/>
              </a:xfrm>
              <a:prstGeom prst="ellipse">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8" name="楕円 77">
                <a:extLst>
                  <a:ext uri="{FF2B5EF4-FFF2-40B4-BE49-F238E27FC236}">
                    <a16:creationId xmlns:a16="http://schemas.microsoft.com/office/drawing/2014/main" id="{07353798-9A8B-E22A-FB8C-F7A7121508C2}"/>
                  </a:ext>
                </a:extLst>
              </p:cNvPr>
              <p:cNvSpPr/>
              <p:nvPr/>
            </p:nvSpPr>
            <p:spPr>
              <a:xfrm>
                <a:off x="9219773" y="4338083"/>
                <a:ext cx="113414" cy="13279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sp>
        <p:nvSpPr>
          <p:cNvPr id="80" name="テキスト ボックス 7">
            <a:extLst>
              <a:ext uri="{FF2B5EF4-FFF2-40B4-BE49-F238E27FC236}">
                <a16:creationId xmlns:a16="http://schemas.microsoft.com/office/drawing/2014/main" id="{A125BE84-24C3-D7C4-90AB-4E9F535B5C30}"/>
              </a:ext>
            </a:extLst>
          </p:cNvPr>
          <p:cNvSpPr txBox="1"/>
          <p:nvPr/>
        </p:nvSpPr>
        <p:spPr>
          <a:xfrm>
            <a:off x="599498" y="4810687"/>
            <a:ext cx="2638234"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a:t>工長：</a:t>
            </a:r>
            <a:r>
              <a:rPr kumimoji="1" lang="en-US" altLang="ja-JP"/>
              <a:t>K</a:t>
            </a:r>
            <a:r>
              <a:rPr kumimoji="1" lang="ja-JP" altLang="en-US"/>
              <a:t>さん</a:t>
            </a:r>
            <a:endParaRPr kumimoji="1" lang="en-US" altLang="ja-JP"/>
          </a:p>
          <a:p>
            <a:endParaRPr kumimoji="1" lang="en-US" altLang="ja-JP" sz="600"/>
          </a:p>
          <a:p>
            <a:r>
              <a:rPr kumimoji="1" lang="ja-JP" altLang="en-US" sz="1600"/>
              <a:t>・半導体工場の優秀者</a:t>
            </a:r>
            <a:endParaRPr kumimoji="1" lang="en-US" altLang="ja-JP" sz="1600"/>
          </a:p>
          <a:p>
            <a:r>
              <a:rPr kumimoji="1" lang="ja-JP" altLang="en-US" sz="1600"/>
              <a:t>・別名：超人</a:t>
            </a:r>
          </a:p>
        </p:txBody>
      </p:sp>
      <p:sp>
        <p:nvSpPr>
          <p:cNvPr id="81" name="テキスト ボックス 7">
            <a:extLst>
              <a:ext uri="{FF2B5EF4-FFF2-40B4-BE49-F238E27FC236}">
                <a16:creationId xmlns:a16="http://schemas.microsoft.com/office/drawing/2014/main" id="{CFF22227-0774-0DE5-2871-04A2D73B8BEB}"/>
              </a:ext>
            </a:extLst>
          </p:cNvPr>
          <p:cNvSpPr txBox="1"/>
          <p:nvPr/>
        </p:nvSpPr>
        <p:spPr>
          <a:xfrm>
            <a:off x="5989483" y="4919170"/>
            <a:ext cx="2638234" cy="70788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a:t>組長：</a:t>
            </a:r>
            <a:r>
              <a:rPr kumimoji="1" lang="en-US" altLang="ja-JP"/>
              <a:t>H</a:t>
            </a:r>
            <a:r>
              <a:rPr kumimoji="1" lang="ja-JP" altLang="en-US"/>
              <a:t>さん</a:t>
            </a:r>
            <a:endParaRPr kumimoji="1" lang="en-US" altLang="ja-JP"/>
          </a:p>
          <a:p>
            <a:endParaRPr kumimoji="1" lang="en-US" altLang="ja-JP" sz="600"/>
          </a:p>
          <a:p>
            <a:r>
              <a:rPr kumimoji="1" lang="ja-JP" altLang="en-US" sz="1600"/>
              <a:t>・半導体工場の優秀者</a:t>
            </a:r>
          </a:p>
        </p:txBody>
      </p:sp>
    </p:spTree>
    <p:extLst>
      <p:ext uri="{BB962C8B-B14F-4D97-AF65-F5344CB8AC3E}">
        <p14:creationId xmlns:p14="http://schemas.microsoft.com/office/powerpoint/2010/main" val="184050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7B6C1FD-F822-BBEF-CF41-71AF9F8DBA1F}"/>
              </a:ext>
            </a:extLst>
          </p:cNvPr>
          <p:cNvSpPr>
            <a:spLocks noGrp="1"/>
          </p:cNvSpPr>
          <p:nvPr>
            <p:ph type="sldNum" sz="quarter" idx="12"/>
          </p:nvPr>
        </p:nvSpPr>
        <p:spPr/>
        <p:txBody>
          <a:bodyPr/>
          <a:lstStyle/>
          <a:p>
            <a:fld id="{D94DA65D-BA49-41A3-8CA3-2EEE4CF4592A}" type="slidenum">
              <a:rPr kumimoji="1" lang="ja-JP" altLang="en-US" smtClean="0"/>
              <a:t>6</a:t>
            </a:fld>
            <a:endParaRPr kumimoji="1" lang="ja-JP" altLang="en-US"/>
          </a:p>
        </p:txBody>
      </p:sp>
      <p:sp>
        <p:nvSpPr>
          <p:cNvPr id="5" name="テキスト ボックス 4">
            <a:extLst>
              <a:ext uri="{FF2B5EF4-FFF2-40B4-BE49-F238E27FC236}">
                <a16:creationId xmlns:a16="http://schemas.microsoft.com/office/drawing/2014/main" id="{502C9955-0E96-4FDD-1C18-C7399E5B18A5}"/>
              </a:ext>
            </a:extLst>
          </p:cNvPr>
          <p:cNvSpPr txBox="1"/>
          <p:nvPr/>
        </p:nvSpPr>
        <p:spPr>
          <a:xfrm>
            <a:off x="289453" y="516577"/>
            <a:ext cx="6461962" cy="677108"/>
          </a:xfrm>
          <a:prstGeom prst="rect">
            <a:avLst/>
          </a:prstGeom>
          <a:noFill/>
        </p:spPr>
        <p:txBody>
          <a:bodyPr wrap="square">
            <a:spAutoFit/>
          </a:bodyPr>
          <a:lstStyle/>
          <a:p>
            <a:r>
              <a:rPr lang="ja-JP" altLang="en-US" sz="2000"/>
              <a:t>主任の</a:t>
            </a:r>
            <a:r>
              <a:rPr lang="ja-JP" altLang="en-US" sz="2000" b="1"/>
              <a:t>マルコ君</a:t>
            </a:r>
            <a:endParaRPr lang="en-US" altLang="ja-JP" sz="2000" b="1"/>
          </a:p>
          <a:p>
            <a:r>
              <a:rPr lang="ja-JP" altLang="en-US" b="1"/>
              <a:t>（</a:t>
            </a:r>
            <a:r>
              <a:rPr lang="ja-JP" altLang="en-US"/>
              <a:t>改善の刺客として工場長が１本釣り）</a:t>
            </a:r>
            <a:endParaRPr lang="en-US" altLang="ja-JP" dirty="0"/>
          </a:p>
        </p:txBody>
      </p:sp>
      <p:pic>
        <p:nvPicPr>
          <p:cNvPr id="6" name="図 5">
            <a:extLst>
              <a:ext uri="{FF2B5EF4-FFF2-40B4-BE49-F238E27FC236}">
                <a16:creationId xmlns:a16="http://schemas.microsoft.com/office/drawing/2014/main" id="{9A90F038-6C89-EC8B-A248-1F9CAE349FCF}"/>
              </a:ext>
            </a:extLst>
          </p:cNvPr>
          <p:cNvPicPr>
            <a:picLocks noChangeAspect="1"/>
          </p:cNvPicPr>
          <p:nvPr/>
        </p:nvPicPr>
        <p:blipFill>
          <a:blip r:embed="rId2"/>
          <a:stretch>
            <a:fillRect/>
          </a:stretch>
        </p:blipFill>
        <p:spPr>
          <a:xfrm>
            <a:off x="1282030" y="1290434"/>
            <a:ext cx="1972533" cy="1802409"/>
          </a:xfrm>
          <a:prstGeom prst="rect">
            <a:avLst/>
          </a:prstGeom>
        </p:spPr>
      </p:pic>
      <p:grpSp>
        <p:nvGrpSpPr>
          <p:cNvPr id="22" name="グループ化 21">
            <a:extLst>
              <a:ext uri="{FF2B5EF4-FFF2-40B4-BE49-F238E27FC236}">
                <a16:creationId xmlns:a16="http://schemas.microsoft.com/office/drawing/2014/main" id="{ED6B0127-A58F-86AD-A29C-55CD533314F0}"/>
              </a:ext>
            </a:extLst>
          </p:cNvPr>
          <p:cNvGrpSpPr/>
          <p:nvPr/>
        </p:nvGrpSpPr>
        <p:grpSpPr>
          <a:xfrm>
            <a:off x="4271632" y="3116910"/>
            <a:ext cx="1737368" cy="1732126"/>
            <a:chOff x="5202578" y="3519378"/>
            <a:chExt cx="1890666" cy="1985604"/>
          </a:xfrm>
        </p:grpSpPr>
        <p:pic>
          <p:nvPicPr>
            <p:cNvPr id="9" name="図 8">
              <a:extLst>
                <a:ext uri="{FF2B5EF4-FFF2-40B4-BE49-F238E27FC236}">
                  <a16:creationId xmlns:a16="http://schemas.microsoft.com/office/drawing/2014/main" id="{D60D688E-5D5C-7963-C9C7-D456BD23F1C1}"/>
                </a:ext>
              </a:extLst>
            </p:cNvPr>
            <p:cNvPicPr>
              <a:picLocks noChangeAspect="1"/>
            </p:cNvPicPr>
            <p:nvPr/>
          </p:nvPicPr>
          <p:blipFill>
            <a:blip r:embed="rId3"/>
            <a:stretch>
              <a:fillRect/>
            </a:stretch>
          </p:blipFill>
          <p:spPr>
            <a:xfrm>
              <a:off x="5202578" y="3519378"/>
              <a:ext cx="1890666" cy="1985604"/>
            </a:xfrm>
            <a:prstGeom prst="rect">
              <a:avLst/>
            </a:prstGeom>
          </p:spPr>
        </p:pic>
        <p:sp>
          <p:nvSpPr>
            <p:cNvPr id="10" name="楕円 9">
              <a:extLst>
                <a:ext uri="{FF2B5EF4-FFF2-40B4-BE49-F238E27FC236}">
                  <a16:creationId xmlns:a16="http://schemas.microsoft.com/office/drawing/2014/main" id="{3F5EF271-DEF1-D33E-36AD-0BC647650C31}"/>
                </a:ext>
              </a:extLst>
            </p:cNvPr>
            <p:cNvSpPr/>
            <p:nvPr/>
          </p:nvSpPr>
          <p:spPr>
            <a:xfrm>
              <a:off x="5820355" y="4099157"/>
              <a:ext cx="127221" cy="91179"/>
            </a:xfrm>
            <a:prstGeom prst="ellipse">
              <a:avLst/>
            </a:prstGeom>
            <a:solidFill>
              <a:schemeClr val="accent2">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87813B05-43A8-C121-553F-9F30F5948D08}"/>
                </a:ext>
              </a:extLst>
            </p:cNvPr>
            <p:cNvSpPr/>
            <p:nvPr/>
          </p:nvSpPr>
          <p:spPr>
            <a:xfrm>
              <a:off x="6147911" y="4107108"/>
              <a:ext cx="127221" cy="91179"/>
            </a:xfrm>
            <a:prstGeom prst="ellipse">
              <a:avLst/>
            </a:prstGeom>
            <a:solidFill>
              <a:schemeClr val="accent2">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95BF4BB3-FED1-9F45-08DC-D32AB2EA16F6}"/>
                </a:ext>
              </a:extLst>
            </p:cNvPr>
            <p:cNvSpPr/>
            <p:nvPr/>
          </p:nvSpPr>
          <p:spPr>
            <a:xfrm>
              <a:off x="5846812" y="4121886"/>
              <a:ext cx="100764" cy="45719"/>
            </a:xfrm>
            <a:custGeom>
              <a:avLst/>
              <a:gdLst>
                <a:gd name="connsiteX0" fmla="*/ 0 w 1669774"/>
                <a:gd name="connsiteY0" fmla="*/ 270684 h 270684"/>
                <a:gd name="connsiteX1" fmla="*/ 95416 w 1669774"/>
                <a:gd name="connsiteY1" fmla="*/ 215025 h 270684"/>
                <a:gd name="connsiteX2" fmla="*/ 159026 w 1669774"/>
                <a:gd name="connsiteY2" fmla="*/ 167317 h 270684"/>
                <a:gd name="connsiteX3" fmla="*/ 286247 w 1669774"/>
                <a:gd name="connsiteY3" fmla="*/ 103706 h 270684"/>
                <a:gd name="connsiteX4" fmla="*/ 310101 w 1669774"/>
                <a:gd name="connsiteY4" fmla="*/ 87804 h 270684"/>
                <a:gd name="connsiteX5" fmla="*/ 389614 w 1669774"/>
                <a:gd name="connsiteY5" fmla="*/ 63950 h 270684"/>
                <a:gd name="connsiteX6" fmla="*/ 508884 w 1669774"/>
                <a:gd name="connsiteY6" fmla="*/ 24193 h 270684"/>
                <a:gd name="connsiteX7" fmla="*/ 644056 w 1669774"/>
                <a:gd name="connsiteY7" fmla="*/ 16242 h 270684"/>
                <a:gd name="connsiteX8" fmla="*/ 938254 w 1669774"/>
                <a:gd name="connsiteY8" fmla="*/ 16242 h 270684"/>
                <a:gd name="connsiteX9" fmla="*/ 1160891 w 1669774"/>
                <a:gd name="connsiteY9" fmla="*/ 55999 h 270684"/>
                <a:gd name="connsiteX10" fmla="*/ 1351722 w 1669774"/>
                <a:gd name="connsiteY10" fmla="*/ 103706 h 270684"/>
                <a:gd name="connsiteX11" fmla="*/ 1518700 w 1669774"/>
                <a:gd name="connsiteY11" fmla="*/ 175268 h 270684"/>
                <a:gd name="connsiteX12" fmla="*/ 1637969 w 1669774"/>
                <a:gd name="connsiteY12" fmla="*/ 254781 h 270684"/>
                <a:gd name="connsiteX13" fmla="*/ 1669774 w 1669774"/>
                <a:gd name="connsiteY13" fmla="*/ 270684 h 27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774" h="270684">
                  <a:moveTo>
                    <a:pt x="0" y="270684"/>
                  </a:moveTo>
                  <a:cubicBezTo>
                    <a:pt x="51880" y="244744"/>
                    <a:pt x="46806" y="249747"/>
                    <a:pt x="95416" y="215025"/>
                  </a:cubicBezTo>
                  <a:cubicBezTo>
                    <a:pt x="116983" y="199620"/>
                    <a:pt x="136132" y="180672"/>
                    <a:pt x="159026" y="167317"/>
                  </a:cubicBezTo>
                  <a:cubicBezTo>
                    <a:pt x="199980" y="143427"/>
                    <a:pt x="246797" y="130005"/>
                    <a:pt x="286247" y="103706"/>
                  </a:cubicBezTo>
                  <a:cubicBezTo>
                    <a:pt x="294198" y="98405"/>
                    <a:pt x="301182" y="91234"/>
                    <a:pt x="310101" y="87804"/>
                  </a:cubicBezTo>
                  <a:cubicBezTo>
                    <a:pt x="335928" y="77871"/>
                    <a:pt x="363363" y="72700"/>
                    <a:pt x="389614" y="63950"/>
                  </a:cubicBezTo>
                  <a:cubicBezTo>
                    <a:pt x="417518" y="54649"/>
                    <a:pt x="477269" y="28145"/>
                    <a:pt x="508884" y="24193"/>
                  </a:cubicBezTo>
                  <a:cubicBezTo>
                    <a:pt x="553671" y="18595"/>
                    <a:pt x="598999" y="18892"/>
                    <a:pt x="644056" y="16242"/>
                  </a:cubicBezTo>
                  <a:cubicBezTo>
                    <a:pt x="757240" y="-6394"/>
                    <a:pt x="731713" y="-4412"/>
                    <a:pt x="938254" y="16242"/>
                  </a:cubicBezTo>
                  <a:cubicBezTo>
                    <a:pt x="1013266" y="23743"/>
                    <a:pt x="1160891" y="55999"/>
                    <a:pt x="1160891" y="55999"/>
                  </a:cubicBezTo>
                  <a:cubicBezTo>
                    <a:pt x="1264279" y="97353"/>
                    <a:pt x="1129529" y="46101"/>
                    <a:pt x="1351722" y="103706"/>
                  </a:cubicBezTo>
                  <a:cubicBezTo>
                    <a:pt x="1388074" y="113131"/>
                    <a:pt x="1499995" y="164579"/>
                    <a:pt x="1518700" y="175268"/>
                  </a:cubicBezTo>
                  <a:cubicBezTo>
                    <a:pt x="1560186" y="198974"/>
                    <a:pt x="1597571" y="229266"/>
                    <a:pt x="1637969" y="254781"/>
                  </a:cubicBezTo>
                  <a:cubicBezTo>
                    <a:pt x="1647991" y="261111"/>
                    <a:pt x="1669774" y="270684"/>
                    <a:pt x="1669774" y="2706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4CE3D996-B761-DD35-C393-D184102B8D05}"/>
                </a:ext>
              </a:extLst>
            </p:cNvPr>
            <p:cNvSpPr/>
            <p:nvPr/>
          </p:nvSpPr>
          <p:spPr>
            <a:xfrm>
              <a:off x="6161139" y="4144617"/>
              <a:ext cx="100764" cy="45719"/>
            </a:xfrm>
            <a:custGeom>
              <a:avLst/>
              <a:gdLst>
                <a:gd name="connsiteX0" fmla="*/ 0 w 1669774"/>
                <a:gd name="connsiteY0" fmla="*/ 270684 h 270684"/>
                <a:gd name="connsiteX1" fmla="*/ 95416 w 1669774"/>
                <a:gd name="connsiteY1" fmla="*/ 215025 h 270684"/>
                <a:gd name="connsiteX2" fmla="*/ 159026 w 1669774"/>
                <a:gd name="connsiteY2" fmla="*/ 167317 h 270684"/>
                <a:gd name="connsiteX3" fmla="*/ 286247 w 1669774"/>
                <a:gd name="connsiteY3" fmla="*/ 103706 h 270684"/>
                <a:gd name="connsiteX4" fmla="*/ 310101 w 1669774"/>
                <a:gd name="connsiteY4" fmla="*/ 87804 h 270684"/>
                <a:gd name="connsiteX5" fmla="*/ 389614 w 1669774"/>
                <a:gd name="connsiteY5" fmla="*/ 63950 h 270684"/>
                <a:gd name="connsiteX6" fmla="*/ 508884 w 1669774"/>
                <a:gd name="connsiteY6" fmla="*/ 24193 h 270684"/>
                <a:gd name="connsiteX7" fmla="*/ 644056 w 1669774"/>
                <a:gd name="connsiteY7" fmla="*/ 16242 h 270684"/>
                <a:gd name="connsiteX8" fmla="*/ 938254 w 1669774"/>
                <a:gd name="connsiteY8" fmla="*/ 16242 h 270684"/>
                <a:gd name="connsiteX9" fmla="*/ 1160891 w 1669774"/>
                <a:gd name="connsiteY9" fmla="*/ 55999 h 270684"/>
                <a:gd name="connsiteX10" fmla="*/ 1351722 w 1669774"/>
                <a:gd name="connsiteY10" fmla="*/ 103706 h 270684"/>
                <a:gd name="connsiteX11" fmla="*/ 1518700 w 1669774"/>
                <a:gd name="connsiteY11" fmla="*/ 175268 h 270684"/>
                <a:gd name="connsiteX12" fmla="*/ 1637969 w 1669774"/>
                <a:gd name="connsiteY12" fmla="*/ 254781 h 270684"/>
                <a:gd name="connsiteX13" fmla="*/ 1669774 w 1669774"/>
                <a:gd name="connsiteY13" fmla="*/ 270684 h 27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69774" h="270684">
                  <a:moveTo>
                    <a:pt x="0" y="270684"/>
                  </a:moveTo>
                  <a:cubicBezTo>
                    <a:pt x="51880" y="244744"/>
                    <a:pt x="46806" y="249747"/>
                    <a:pt x="95416" y="215025"/>
                  </a:cubicBezTo>
                  <a:cubicBezTo>
                    <a:pt x="116983" y="199620"/>
                    <a:pt x="136132" y="180672"/>
                    <a:pt x="159026" y="167317"/>
                  </a:cubicBezTo>
                  <a:cubicBezTo>
                    <a:pt x="199980" y="143427"/>
                    <a:pt x="246797" y="130005"/>
                    <a:pt x="286247" y="103706"/>
                  </a:cubicBezTo>
                  <a:cubicBezTo>
                    <a:pt x="294198" y="98405"/>
                    <a:pt x="301182" y="91234"/>
                    <a:pt x="310101" y="87804"/>
                  </a:cubicBezTo>
                  <a:cubicBezTo>
                    <a:pt x="335928" y="77871"/>
                    <a:pt x="363363" y="72700"/>
                    <a:pt x="389614" y="63950"/>
                  </a:cubicBezTo>
                  <a:cubicBezTo>
                    <a:pt x="417518" y="54649"/>
                    <a:pt x="477269" y="28145"/>
                    <a:pt x="508884" y="24193"/>
                  </a:cubicBezTo>
                  <a:cubicBezTo>
                    <a:pt x="553671" y="18595"/>
                    <a:pt x="598999" y="18892"/>
                    <a:pt x="644056" y="16242"/>
                  </a:cubicBezTo>
                  <a:cubicBezTo>
                    <a:pt x="757240" y="-6394"/>
                    <a:pt x="731713" y="-4412"/>
                    <a:pt x="938254" y="16242"/>
                  </a:cubicBezTo>
                  <a:cubicBezTo>
                    <a:pt x="1013266" y="23743"/>
                    <a:pt x="1160891" y="55999"/>
                    <a:pt x="1160891" y="55999"/>
                  </a:cubicBezTo>
                  <a:cubicBezTo>
                    <a:pt x="1264279" y="97353"/>
                    <a:pt x="1129529" y="46101"/>
                    <a:pt x="1351722" y="103706"/>
                  </a:cubicBezTo>
                  <a:cubicBezTo>
                    <a:pt x="1388074" y="113131"/>
                    <a:pt x="1499995" y="164579"/>
                    <a:pt x="1518700" y="175268"/>
                  </a:cubicBezTo>
                  <a:cubicBezTo>
                    <a:pt x="1560186" y="198974"/>
                    <a:pt x="1597571" y="229266"/>
                    <a:pt x="1637969" y="254781"/>
                  </a:cubicBezTo>
                  <a:cubicBezTo>
                    <a:pt x="1647991" y="261111"/>
                    <a:pt x="1669774" y="270684"/>
                    <a:pt x="1669774" y="27068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12C78229-9428-979E-D085-8DC547AD6B96}"/>
              </a:ext>
            </a:extLst>
          </p:cNvPr>
          <p:cNvGrpSpPr/>
          <p:nvPr/>
        </p:nvGrpSpPr>
        <p:grpSpPr>
          <a:xfrm>
            <a:off x="4711650" y="702556"/>
            <a:ext cx="1890667" cy="1890667"/>
            <a:chOff x="5202578" y="1074910"/>
            <a:chExt cx="1890667" cy="1890667"/>
          </a:xfrm>
        </p:grpSpPr>
        <p:pic>
          <p:nvPicPr>
            <p:cNvPr id="7" name="図 6" descr="スーツを着た男性の白黒写真&#10;&#10;AI によって生成されたコンテンツは間違っている可能性があります。">
              <a:extLst>
                <a:ext uri="{FF2B5EF4-FFF2-40B4-BE49-F238E27FC236}">
                  <a16:creationId xmlns:a16="http://schemas.microsoft.com/office/drawing/2014/main" id="{A5408A9B-FC7C-A163-0566-DCA86886C156}"/>
                </a:ext>
              </a:extLst>
            </p:cNvPr>
            <p:cNvPicPr>
              <a:picLocks noChangeAspect="1"/>
            </p:cNvPicPr>
            <p:nvPr/>
          </p:nvPicPr>
          <p:blipFill>
            <a:blip r:embed="rId4"/>
            <a:stretch>
              <a:fillRect/>
            </a:stretch>
          </p:blipFill>
          <p:spPr>
            <a:xfrm>
              <a:off x="5202578" y="1074910"/>
              <a:ext cx="1890667" cy="1890667"/>
            </a:xfrm>
            <a:prstGeom prst="rect">
              <a:avLst/>
            </a:prstGeom>
          </p:spPr>
        </p:pic>
        <p:sp>
          <p:nvSpPr>
            <p:cNvPr id="15" name="楕円 14">
              <a:extLst>
                <a:ext uri="{FF2B5EF4-FFF2-40B4-BE49-F238E27FC236}">
                  <a16:creationId xmlns:a16="http://schemas.microsoft.com/office/drawing/2014/main" id="{E7ED35D0-C045-AAA6-901E-423450EDD267}"/>
                </a:ext>
              </a:extLst>
            </p:cNvPr>
            <p:cNvSpPr/>
            <p:nvPr/>
          </p:nvSpPr>
          <p:spPr>
            <a:xfrm>
              <a:off x="6104734" y="1492454"/>
              <a:ext cx="157169" cy="81165"/>
            </a:xfrm>
            <a:prstGeom prst="ellipse">
              <a:avLst/>
            </a:prstGeom>
            <a:solidFill>
              <a:schemeClr val="bg1">
                <a:lumMod val="9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B8606EDD-85A9-E5FB-BCB2-947AEF828D1B}"/>
                </a:ext>
              </a:extLst>
            </p:cNvPr>
            <p:cNvSpPr/>
            <p:nvPr/>
          </p:nvSpPr>
          <p:spPr>
            <a:xfrm>
              <a:off x="5837148" y="1503039"/>
              <a:ext cx="157169" cy="81165"/>
            </a:xfrm>
            <a:prstGeom prst="ellipse">
              <a:avLst/>
            </a:prstGeom>
            <a:solidFill>
              <a:schemeClr val="bg1">
                <a:lumMod val="95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4E921233-0911-A435-4386-19660B60E7F6}"/>
                </a:ext>
              </a:extLst>
            </p:cNvPr>
            <p:cNvPicPr>
              <a:picLocks noChangeAspect="1"/>
            </p:cNvPicPr>
            <p:nvPr/>
          </p:nvPicPr>
          <p:blipFill>
            <a:blip r:embed="rId5"/>
            <a:stretch>
              <a:fillRect/>
            </a:stretch>
          </p:blipFill>
          <p:spPr>
            <a:xfrm>
              <a:off x="5865281" y="1520761"/>
              <a:ext cx="82295" cy="45719"/>
            </a:xfrm>
            <a:prstGeom prst="rect">
              <a:avLst/>
            </a:prstGeom>
          </p:spPr>
        </p:pic>
        <p:pic>
          <p:nvPicPr>
            <p:cNvPr id="21" name="図 20">
              <a:extLst>
                <a:ext uri="{FF2B5EF4-FFF2-40B4-BE49-F238E27FC236}">
                  <a16:creationId xmlns:a16="http://schemas.microsoft.com/office/drawing/2014/main" id="{46C0FCD2-7ED4-4480-B2C7-FF397465FC0C}"/>
                </a:ext>
              </a:extLst>
            </p:cNvPr>
            <p:cNvPicPr>
              <a:picLocks noChangeAspect="1"/>
            </p:cNvPicPr>
            <p:nvPr/>
          </p:nvPicPr>
          <p:blipFill>
            <a:blip r:embed="rId5"/>
            <a:stretch>
              <a:fillRect/>
            </a:stretch>
          </p:blipFill>
          <p:spPr>
            <a:xfrm>
              <a:off x="6129226" y="1510176"/>
              <a:ext cx="82295" cy="45719"/>
            </a:xfrm>
            <a:prstGeom prst="rect">
              <a:avLst/>
            </a:prstGeom>
          </p:spPr>
        </p:pic>
      </p:grpSp>
      <p:sp>
        <p:nvSpPr>
          <p:cNvPr id="24" name="テキスト ボックス 23">
            <a:extLst>
              <a:ext uri="{FF2B5EF4-FFF2-40B4-BE49-F238E27FC236}">
                <a16:creationId xmlns:a16="http://schemas.microsoft.com/office/drawing/2014/main" id="{5F639474-1182-4A8C-8D66-56096D687D3A}"/>
              </a:ext>
            </a:extLst>
          </p:cNvPr>
          <p:cNvSpPr txBox="1"/>
          <p:nvPr/>
        </p:nvSpPr>
        <p:spPr>
          <a:xfrm>
            <a:off x="6318358" y="961459"/>
            <a:ext cx="2988188" cy="707886"/>
          </a:xfrm>
          <a:prstGeom prst="rect">
            <a:avLst/>
          </a:prstGeom>
          <a:noFill/>
        </p:spPr>
        <p:txBody>
          <a:bodyPr wrap="square">
            <a:spAutoFit/>
          </a:bodyPr>
          <a:lstStyle/>
          <a:p>
            <a:r>
              <a:rPr lang="ja-JP" altLang="en-US" sz="2000" dirty="0"/>
              <a:t>マルコの上司となった</a:t>
            </a:r>
            <a:endParaRPr lang="en-US" altLang="ja-JP" sz="2000" dirty="0"/>
          </a:p>
          <a:p>
            <a:r>
              <a:rPr lang="en-US" altLang="ja-JP" sz="2000" dirty="0"/>
              <a:t>TPS</a:t>
            </a:r>
            <a:r>
              <a:rPr lang="ja-JP" altLang="en-US" sz="2000" dirty="0"/>
              <a:t>で話しが合う</a:t>
            </a:r>
            <a:endParaRPr lang="en-US" altLang="ja-JP" sz="2000" dirty="0"/>
          </a:p>
        </p:txBody>
      </p:sp>
      <p:sp>
        <p:nvSpPr>
          <p:cNvPr id="25" name="テキスト ボックス 24">
            <a:extLst>
              <a:ext uri="{FF2B5EF4-FFF2-40B4-BE49-F238E27FC236}">
                <a16:creationId xmlns:a16="http://schemas.microsoft.com/office/drawing/2014/main" id="{43CB7770-0CC7-AAF2-0117-8B08B9615B79}"/>
              </a:ext>
            </a:extLst>
          </p:cNvPr>
          <p:cNvSpPr txBox="1"/>
          <p:nvPr/>
        </p:nvSpPr>
        <p:spPr>
          <a:xfrm>
            <a:off x="6579319" y="3075057"/>
            <a:ext cx="2466267" cy="707886"/>
          </a:xfrm>
          <a:prstGeom prst="rect">
            <a:avLst/>
          </a:prstGeom>
          <a:noFill/>
        </p:spPr>
        <p:txBody>
          <a:bodyPr wrap="square">
            <a:spAutoFit/>
          </a:bodyPr>
          <a:lstStyle/>
          <a:p>
            <a:r>
              <a:rPr lang="ja-JP" altLang="en-US" sz="2000" dirty="0"/>
              <a:t>タバコ部屋で雑談</a:t>
            </a:r>
            <a:endParaRPr lang="en-US" altLang="ja-JP" sz="2000" dirty="0"/>
          </a:p>
          <a:p>
            <a:r>
              <a:rPr lang="ja-JP" altLang="en-US" sz="2000" dirty="0"/>
              <a:t>ウマがあう</a:t>
            </a:r>
            <a:endParaRPr lang="en-US" altLang="ja-JP" sz="2000" dirty="0"/>
          </a:p>
        </p:txBody>
      </p:sp>
      <p:pic>
        <p:nvPicPr>
          <p:cNvPr id="26" name="図 25">
            <a:extLst>
              <a:ext uri="{FF2B5EF4-FFF2-40B4-BE49-F238E27FC236}">
                <a16:creationId xmlns:a16="http://schemas.microsoft.com/office/drawing/2014/main" id="{33982B4E-8BD8-D077-C762-7CEF69822A7F}"/>
              </a:ext>
            </a:extLst>
          </p:cNvPr>
          <p:cNvPicPr>
            <a:picLocks noChangeAspect="1"/>
          </p:cNvPicPr>
          <p:nvPr/>
        </p:nvPicPr>
        <p:blipFill>
          <a:blip r:embed="rId6"/>
          <a:stretch>
            <a:fillRect/>
          </a:stretch>
        </p:blipFill>
        <p:spPr>
          <a:xfrm>
            <a:off x="1544953" y="4963465"/>
            <a:ext cx="1446685" cy="1377958"/>
          </a:xfrm>
          <a:prstGeom prst="rect">
            <a:avLst/>
          </a:prstGeom>
        </p:spPr>
      </p:pic>
      <p:sp>
        <p:nvSpPr>
          <p:cNvPr id="27" name="テキスト ボックス 26">
            <a:extLst>
              <a:ext uri="{FF2B5EF4-FFF2-40B4-BE49-F238E27FC236}">
                <a16:creationId xmlns:a16="http://schemas.microsoft.com/office/drawing/2014/main" id="{4B2C1766-2B78-CC7C-7FAB-35A544E7A727}"/>
              </a:ext>
            </a:extLst>
          </p:cNvPr>
          <p:cNvSpPr txBox="1"/>
          <p:nvPr/>
        </p:nvSpPr>
        <p:spPr>
          <a:xfrm>
            <a:off x="3209018" y="5493047"/>
            <a:ext cx="5236025" cy="707886"/>
          </a:xfrm>
          <a:prstGeom prst="rect">
            <a:avLst/>
          </a:prstGeom>
          <a:noFill/>
        </p:spPr>
        <p:txBody>
          <a:bodyPr wrap="square">
            <a:spAutoFit/>
          </a:bodyPr>
          <a:lstStyle/>
          <a:p>
            <a:r>
              <a:rPr lang="ja-JP" altLang="en-US" sz="2000" dirty="0"/>
              <a:t>工場長とタバコ部屋に入り浸るマルコ君はいったい何を話しているのか・・・</a:t>
            </a:r>
            <a:endParaRPr lang="en-US" altLang="ja-JP" sz="2000" dirty="0"/>
          </a:p>
        </p:txBody>
      </p:sp>
      <p:sp>
        <p:nvSpPr>
          <p:cNvPr id="29" name="テキスト ボックス 28">
            <a:extLst>
              <a:ext uri="{FF2B5EF4-FFF2-40B4-BE49-F238E27FC236}">
                <a16:creationId xmlns:a16="http://schemas.microsoft.com/office/drawing/2014/main" id="{37A86A7C-98EB-8D35-926A-A76AD9138AB3}"/>
              </a:ext>
            </a:extLst>
          </p:cNvPr>
          <p:cNvSpPr txBox="1"/>
          <p:nvPr/>
        </p:nvSpPr>
        <p:spPr>
          <a:xfrm>
            <a:off x="1181960" y="3189592"/>
            <a:ext cx="2819885" cy="338554"/>
          </a:xfrm>
          <a:prstGeom prst="rect">
            <a:avLst/>
          </a:prstGeom>
          <a:noFill/>
        </p:spPr>
        <p:txBody>
          <a:bodyPr wrap="square">
            <a:spAutoFit/>
          </a:bodyPr>
          <a:lstStyle/>
          <a:p>
            <a:r>
              <a:rPr lang="ja-JP" altLang="en-US" sz="1600"/>
              <a:t>高岡工場生産管理部出身</a:t>
            </a:r>
            <a:endParaRPr lang="en-US" altLang="ja-JP" sz="1600"/>
          </a:p>
        </p:txBody>
      </p:sp>
      <p:cxnSp>
        <p:nvCxnSpPr>
          <p:cNvPr id="8" name="直線コネクタ 7">
            <a:extLst>
              <a:ext uri="{FF2B5EF4-FFF2-40B4-BE49-F238E27FC236}">
                <a16:creationId xmlns:a16="http://schemas.microsoft.com/office/drawing/2014/main" id="{842EF462-10CA-71A2-0A95-80D0B53435C0}"/>
              </a:ext>
            </a:extLst>
          </p:cNvPr>
          <p:cNvCxnSpPr>
            <a:cxnSpLocks/>
          </p:cNvCxnSpPr>
          <p:nvPr/>
        </p:nvCxnSpPr>
        <p:spPr>
          <a:xfrm flipV="1">
            <a:off x="3164742" y="2170416"/>
            <a:ext cx="1650124" cy="21222"/>
          </a:xfrm>
          <a:prstGeom prst="line">
            <a:avLst/>
          </a:prstGeom>
          <a:ln w="152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C34E4450-83F6-5445-0B89-EAAE5D0B6F75}"/>
              </a:ext>
            </a:extLst>
          </p:cNvPr>
          <p:cNvCxnSpPr>
            <a:cxnSpLocks/>
          </p:cNvCxnSpPr>
          <p:nvPr/>
        </p:nvCxnSpPr>
        <p:spPr>
          <a:xfrm>
            <a:off x="3520434" y="3561056"/>
            <a:ext cx="898522" cy="728636"/>
          </a:xfrm>
          <a:prstGeom prst="line">
            <a:avLst/>
          </a:prstGeom>
          <a:ln w="152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EA59B72-E812-0100-6AB6-4F870CCE17AD}"/>
              </a:ext>
            </a:extLst>
          </p:cNvPr>
          <p:cNvCxnSpPr>
            <a:cxnSpLocks/>
          </p:cNvCxnSpPr>
          <p:nvPr/>
        </p:nvCxnSpPr>
        <p:spPr>
          <a:xfrm flipV="1">
            <a:off x="5734669" y="2752377"/>
            <a:ext cx="544118" cy="1254965"/>
          </a:xfrm>
          <a:prstGeom prst="line">
            <a:avLst/>
          </a:prstGeom>
          <a:ln w="152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5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descr="スーツを着た男性の白黒写真&#10;&#10;AI によって生成されたコンテンツは間違っている可能性があります。">
            <a:extLst>
              <a:ext uri="{FF2B5EF4-FFF2-40B4-BE49-F238E27FC236}">
                <a16:creationId xmlns:a16="http://schemas.microsoft.com/office/drawing/2014/main" id="{9221E77B-6AC2-1B00-6FFA-62395EEF96F3}"/>
              </a:ext>
            </a:extLst>
          </p:cNvPr>
          <p:cNvPicPr>
            <a:picLocks noChangeAspect="1"/>
          </p:cNvPicPr>
          <p:nvPr/>
        </p:nvPicPr>
        <p:blipFill>
          <a:blip r:embed="rId2"/>
          <a:srcRect r="13816" b="9089"/>
          <a:stretch/>
        </p:blipFill>
        <p:spPr>
          <a:xfrm>
            <a:off x="2642616" y="10"/>
            <a:ext cx="6501384" cy="6857990"/>
          </a:xfrm>
          <a:prstGeom prst="rect">
            <a:avLst/>
          </a:prstGeom>
        </p:spPr>
      </p:pic>
      <p:sp>
        <p:nvSpPr>
          <p:cNvPr id="37" name="Rectangle 3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テキスト ボックス 5">
            <a:extLst>
              <a:ext uri="{FF2B5EF4-FFF2-40B4-BE49-F238E27FC236}">
                <a16:creationId xmlns:a16="http://schemas.microsoft.com/office/drawing/2014/main" id="{1F67C62C-060B-3B45-9585-E0BB437A5398}"/>
              </a:ext>
            </a:extLst>
          </p:cNvPr>
          <p:cNvSpPr txBox="1"/>
          <p:nvPr/>
        </p:nvSpPr>
        <p:spPr>
          <a:xfrm>
            <a:off x="246810" y="1502979"/>
            <a:ext cx="4596692" cy="183855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kumimoji="1" lang="en-US" altLang="ja-JP" sz="2000">
                <a:solidFill>
                  <a:schemeClr val="bg1"/>
                </a:solidFill>
                <a:latin typeface="+mj-lt"/>
                <a:ea typeface="+mj-ea"/>
                <a:cs typeface="+mj-cs"/>
              </a:rPr>
              <a:t>F</a:t>
            </a:r>
            <a:r>
              <a:rPr kumimoji="1" lang="ja-JP" altLang="en-US" sz="2000">
                <a:solidFill>
                  <a:schemeClr val="bg1"/>
                </a:solidFill>
                <a:latin typeface="+mj-lt"/>
                <a:ea typeface="+mj-ea"/>
                <a:cs typeface="+mj-cs"/>
              </a:rPr>
              <a:t>工務部長からのアドバイス</a:t>
            </a:r>
            <a:endParaRPr kumimoji="1" lang="en-US" altLang="ja-JP" sz="2000">
              <a:solidFill>
                <a:schemeClr val="bg1"/>
              </a:solidFill>
              <a:latin typeface="+mj-lt"/>
              <a:ea typeface="+mj-ea"/>
              <a:cs typeface="+mj-cs"/>
            </a:endParaRPr>
          </a:p>
          <a:p>
            <a:pPr defTabSz="914400">
              <a:lnSpc>
                <a:spcPct val="90000"/>
              </a:lnSpc>
              <a:spcBef>
                <a:spcPct val="0"/>
              </a:spcBef>
              <a:spcAft>
                <a:spcPts val="600"/>
              </a:spcAft>
            </a:pPr>
            <a:endParaRPr kumimoji="1" lang="en-US" altLang="ja-JP" sz="2000">
              <a:solidFill>
                <a:schemeClr val="bg1"/>
              </a:solidFill>
              <a:latin typeface="+mj-lt"/>
              <a:ea typeface="+mj-ea"/>
              <a:cs typeface="+mj-cs"/>
            </a:endParaRPr>
          </a:p>
          <a:p>
            <a:pPr defTabSz="914400">
              <a:lnSpc>
                <a:spcPct val="90000"/>
              </a:lnSpc>
              <a:spcBef>
                <a:spcPct val="0"/>
              </a:spcBef>
              <a:spcAft>
                <a:spcPts val="600"/>
              </a:spcAft>
            </a:pPr>
            <a:r>
              <a:rPr kumimoji="1" lang="ja-JP" altLang="en-US" sz="2000" b="1">
                <a:solidFill>
                  <a:schemeClr val="bg1"/>
                </a:solidFill>
                <a:latin typeface="+mj-lt"/>
                <a:ea typeface="+mj-ea"/>
                <a:cs typeface="+mj-cs"/>
              </a:rPr>
              <a:t>サイクルタイム</a:t>
            </a:r>
            <a:r>
              <a:rPr kumimoji="1" lang="ja-JP" altLang="en-US" sz="2000">
                <a:solidFill>
                  <a:schemeClr val="bg1"/>
                </a:solidFill>
                <a:latin typeface="+mj-lt"/>
                <a:ea typeface="+mj-ea"/>
                <a:cs typeface="+mj-cs"/>
              </a:rPr>
              <a:t>によるモノづくりから</a:t>
            </a:r>
            <a:r>
              <a:rPr kumimoji="1" lang="ja-JP" altLang="en-US" sz="2000" b="1">
                <a:solidFill>
                  <a:schemeClr val="bg1"/>
                </a:solidFill>
                <a:latin typeface="+mj-lt"/>
                <a:ea typeface="+mj-ea"/>
                <a:cs typeface="+mj-cs"/>
              </a:rPr>
              <a:t>タクト</a:t>
            </a:r>
            <a:r>
              <a:rPr kumimoji="1" lang="ja-JP" altLang="en-US" sz="2000">
                <a:solidFill>
                  <a:schemeClr val="bg1"/>
                </a:solidFill>
                <a:latin typeface="+mj-lt"/>
                <a:ea typeface="+mj-ea"/>
                <a:cs typeface="+mj-cs"/>
              </a:rPr>
              <a:t>によるモノづくりへ</a:t>
            </a:r>
            <a:endParaRPr kumimoji="1" lang="en-US" altLang="ja-JP" sz="2000">
              <a:solidFill>
                <a:schemeClr val="bg1"/>
              </a:solidFill>
              <a:latin typeface="+mj-lt"/>
              <a:ea typeface="+mj-ea"/>
              <a:cs typeface="+mj-cs"/>
            </a:endParaRPr>
          </a:p>
          <a:p>
            <a:pPr defTabSz="914400">
              <a:lnSpc>
                <a:spcPct val="90000"/>
              </a:lnSpc>
              <a:spcBef>
                <a:spcPct val="0"/>
              </a:spcBef>
              <a:spcAft>
                <a:spcPts val="600"/>
              </a:spcAft>
            </a:pPr>
            <a:endParaRPr kumimoji="1" lang="en-US" altLang="ja-JP" sz="2000">
              <a:solidFill>
                <a:schemeClr val="bg1"/>
              </a:solidFill>
              <a:latin typeface="+mj-lt"/>
              <a:ea typeface="+mj-ea"/>
              <a:cs typeface="+mj-cs"/>
            </a:endParaRPr>
          </a:p>
        </p:txBody>
      </p:sp>
      <p:sp>
        <p:nvSpPr>
          <p:cNvPr id="13" name="テキスト ボックス 12">
            <a:extLst>
              <a:ext uri="{FF2B5EF4-FFF2-40B4-BE49-F238E27FC236}">
                <a16:creationId xmlns:a16="http://schemas.microsoft.com/office/drawing/2014/main" id="{4EEBF0F5-018A-174E-C635-B6B05EAFADD7}"/>
              </a:ext>
            </a:extLst>
          </p:cNvPr>
          <p:cNvSpPr txBox="1"/>
          <p:nvPr/>
        </p:nvSpPr>
        <p:spPr>
          <a:xfrm>
            <a:off x="3176606" y="5649859"/>
            <a:ext cx="3017519" cy="1208141"/>
          </a:xfrm>
          <a:prstGeom prst="rect">
            <a:avLst/>
          </a:prstGeom>
        </p:spPr>
        <p:txBody>
          <a:bodyPr vert="horz" lIns="91440" tIns="45720" rIns="91440" bIns="45720" rtlCol="0">
            <a:normAutofit/>
          </a:bodyPr>
          <a:lstStyle/>
          <a:p>
            <a:pPr defTabSz="914400">
              <a:lnSpc>
                <a:spcPct val="90000"/>
              </a:lnSpc>
              <a:spcBef>
                <a:spcPts val="1000"/>
              </a:spcBef>
            </a:pPr>
            <a:r>
              <a:rPr lang="en-US" altLang="ja-JP" sz="2000">
                <a:solidFill>
                  <a:schemeClr val="bg1"/>
                </a:solidFill>
              </a:rPr>
              <a:t>TPS</a:t>
            </a:r>
            <a:r>
              <a:rPr lang="ja-JP" altLang="en-US" sz="2000">
                <a:solidFill>
                  <a:schemeClr val="bg1"/>
                </a:solidFill>
              </a:rPr>
              <a:t>の伝道師</a:t>
            </a:r>
          </a:p>
        </p:txBody>
      </p:sp>
      <p:sp>
        <p:nvSpPr>
          <p:cNvPr id="38" name="Rectangle 3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5" name="Rectangle 3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スライド番号プレースホルダー 3">
            <a:extLst>
              <a:ext uri="{FF2B5EF4-FFF2-40B4-BE49-F238E27FC236}">
                <a16:creationId xmlns:a16="http://schemas.microsoft.com/office/drawing/2014/main" id="{E7461686-C6DC-E1B8-D115-E99DF7723E64}"/>
              </a:ext>
            </a:extLst>
          </p:cNvPr>
          <p:cNvSpPr>
            <a:spLocks noGrp="1"/>
          </p:cNvSpPr>
          <p:nvPr>
            <p:ph type="sldNum" sz="quarter" idx="12"/>
          </p:nvPr>
        </p:nvSpPr>
        <p:spPr>
          <a:xfrm>
            <a:off x="6728114" y="6356350"/>
            <a:ext cx="2057400" cy="365125"/>
          </a:xfrm>
        </p:spPr>
        <p:txBody>
          <a:bodyPr vert="horz" lIns="91440" tIns="45720" rIns="91440" bIns="45720" rtlCol="0" anchor="ctr">
            <a:normAutofit/>
          </a:bodyPr>
          <a:lstStyle/>
          <a:p>
            <a:pPr defTabSz="914400">
              <a:spcAft>
                <a:spcPts val="600"/>
              </a:spcAft>
              <a:defRPr/>
            </a:pPr>
            <a:fld id="{D94DA65D-BA49-41A3-8CA3-2EEE4CF4592A}" type="slidenum">
              <a:rPr lang="en-US" altLang="ja-JP" sz="1000" smtClean="0">
                <a:solidFill>
                  <a:schemeClr val="bg1"/>
                </a:solidFill>
                <a:latin typeface="Calibri" panose="020F0502020204030204"/>
              </a:rPr>
              <a:pPr defTabSz="914400">
                <a:spcAft>
                  <a:spcPts val="600"/>
                </a:spcAft>
                <a:defRPr/>
              </a:pPr>
              <a:t>7</a:t>
            </a:fld>
            <a:endParaRPr lang="en-US" altLang="ja-JP" sz="1000">
              <a:solidFill>
                <a:schemeClr val="bg1"/>
              </a:solidFill>
              <a:latin typeface="Calibri" panose="020F0502020204030204"/>
            </a:endParaRPr>
          </a:p>
        </p:txBody>
      </p:sp>
    </p:spTree>
    <p:extLst>
      <p:ext uri="{BB962C8B-B14F-4D97-AF65-F5344CB8AC3E}">
        <p14:creationId xmlns:p14="http://schemas.microsoft.com/office/powerpoint/2010/main" val="1511092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C94FFEB-5C72-CF65-41CF-FA134B883102}"/>
              </a:ext>
            </a:extLst>
          </p:cNvPr>
          <p:cNvSpPr>
            <a:spLocks noGrp="1"/>
          </p:cNvSpPr>
          <p:nvPr>
            <p:ph type="sldNum" sz="quarter" idx="12"/>
          </p:nvPr>
        </p:nvSpPr>
        <p:spPr/>
        <p:txBody>
          <a:bodyPr/>
          <a:lstStyle/>
          <a:p>
            <a:fld id="{D94DA65D-BA49-41A3-8CA3-2EEE4CF4592A}" type="slidenum">
              <a:rPr kumimoji="1" lang="ja-JP" altLang="en-US" smtClean="0"/>
              <a:t>8</a:t>
            </a:fld>
            <a:endParaRPr kumimoji="1" lang="ja-JP" altLang="en-US"/>
          </a:p>
        </p:txBody>
      </p:sp>
      <p:pic>
        <p:nvPicPr>
          <p:cNvPr id="6" name="図 5">
            <a:extLst>
              <a:ext uri="{FF2B5EF4-FFF2-40B4-BE49-F238E27FC236}">
                <a16:creationId xmlns:a16="http://schemas.microsoft.com/office/drawing/2014/main" id="{02CF8CCA-D571-AE11-9891-E5F781332824}"/>
              </a:ext>
            </a:extLst>
          </p:cNvPr>
          <p:cNvPicPr>
            <a:picLocks noChangeAspect="1"/>
          </p:cNvPicPr>
          <p:nvPr/>
        </p:nvPicPr>
        <p:blipFill>
          <a:blip r:embed="rId2"/>
          <a:stretch>
            <a:fillRect/>
          </a:stretch>
        </p:blipFill>
        <p:spPr>
          <a:xfrm>
            <a:off x="469383" y="1718561"/>
            <a:ext cx="3783907" cy="3595465"/>
          </a:xfrm>
          <a:prstGeom prst="rect">
            <a:avLst/>
          </a:prstGeom>
        </p:spPr>
      </p:pic>
      <p:pic>
        <p:nvPicPr>
          <p:cNvPr id="8" name="図 7">
            <a:extLst>
              <a:ext uri="{FF2B5EF4-FFF2-40B4-BE49-F238E27FC236}">
                <a16:creationId xmlns:a16="http://schemas.microsoft.com/office/drawing/2014/main" id="{AB076D53-C3A6-8066-60C6-CF4F14B56FD9}"/>
              </a:ext>
            </a:extLst>
          </p:cNvPr>
          <p:cNvPicPr>
            <a:picLocks noChangeAspect="1"/>
          </p:cNvPicPr>
          <p:nvPr/>
        </p:nvPicPr>
        <p:blipFill>
          <a:blip r:embed="rId3"/>
          <a:stretch>
            <a:fillRect/>
          </a:stretch>
        </p:blipFill>
        <p:spPr>
          <a:xfrm>
            <a:off x="4911976" y="1718560"/>
            <a:ext cx="3783907" cy="3595465"/>
          </a:xfrm>
          <a:prstGeom prst="rect">
            <a:avLst/>
          </a:prstGeom>
        </p:spPr>
      </p:pic>
      <p:sp>
        <p:nvSpPr>
          <p:cNvPr id="9" name="テキスト ボックス 8">
            <a:extLst>
              <a:ext uri="{FF2B5EF4-FFF2-40B4-BE49-F238E27FC236}">
                <a16:creationId xmlns:a16="http://schemas.microsoft.com/office/drawing/2014/main" id="{9E23F47F-83CA-A99D-C2BD-92078D6CBA5E}"/>
              </a:ext>
            </a:extLst>
          </p:cNvPr>
          <p:cNvSpPr txBox="1"/>
          <p:nvPr/>
        </p:nvSpPr>
        <p:spPr>
          <a:xfrm>
            <a:off x="469380" y="1349228"/>
            <a:ext cx="2741651" cy="369332"/>
          </a:xfrm>
          <a:prstGeom prst="rect">
            <a:avLst/>
          </a:prstGeom>
          <a:noFill/>
        </p:spPr>
        <p:txBody>
          <a:bodyPr wrap="square" rtlCol="0">
            <a:spAutoFit/>
          </a:bodyPr>
          <a:lstStyle/>
          <a:p>
            <a:r>
              <a:rPr kumimoji="1" lang="ja-JP" altLang="en-US"/>
              <a:t>週間平均可動率：</a:t>
            </a:r>
            <a:r>
              <a:rPr kumimoji="1" lang="en-US" altLang="ja-JP"/>
              <a:t>86.8</a:t>
            </a:r>
            <a:r>
              <a:rPr kumimoji="1" lang="ja-JP" altLang="en-US"/>
              <a:t>％</a:t>
            </a:r>
          </a:p>
        </p:txBody>
      </p:sp>
      <p:sp>
        <p:nvSpPr>
          <p:cNvPr id="10" name="テキスト ボックス 9">
            <a:extLst>
              <a:ext uri="{FF2B5EF4-FFF2-40B4-BE49-F238E27FC236}">
                <a16:creationId xmlns:a16="http://schemas.microsoft.com/office/drawing/2014/main" id="{B7A6A662-DB79-843B-F4B6-333F15945B91}"/>
              </a:ext>
            </a:extLst>
          </p:cNvPr>
          <p:cNvSpPr txBox="1"/>
          <p:nvPr/>
        </p:nvSpPr>
        <p:spPr>
          <a:xfrm>
            <a:off x="4832274" y="1349228"/>
            <a:ext cx="3035819" cy="369332"/>
          </a:xfrm>
          <a:prstGeom prst="rect">
            <a:avLst/>
          </a:prstGeom>
          <a:noFill/>
        </p:spPr>
        <p:txBody>
          <a:bodyPr wrap="square" rtlCol="0">
            <a:spAutoFit/>
          </a:bodyPr>
          <a:lstStyle/>
          <a:p>
            <a:r>
              <a:rPr kumimoji="1" lang="ja-JP" altLang="en-US"/>
              <a:t>週間平均可動率： </a:t>
            </a:r>
            <a:r>
              <a:rPr kumimoji="1" lang="en-US" altLang="ja-JP"/>
              <a:t>97.7</a:t>
            </a:r>
            <a:r>
              <a:rPr kumimoji="1" lang="ja-JP" altLang="en-US"/>
              <a:t>％</a:t>
            </a:r>
          </a:p>
        </p:txBody>
      </p:sp>
      <p:sp>
        <p:nvSpPr>
          <p:cNvPr id="11" name="矢印: 右 10">
            <a:extLst>
              <a:ext uri="{FF2B5EF4-FFF2-40B4-BE49-F238E27FC236}">
                <a16:creationId xmlns:a16="http://schemas.microsoft.com/office/drawing/2014/main" id="{019F2E9C-6205-C4B7-2431-E7907E9CBAE9}"/>
              </a:ext>
            </a:extLst>
          </p:cNvPr>
          <p:cNvSpPr/>
          <p:nvPr/>
        </p:nvSpPr>
        <p:spPr>
          <a:xfrm>
            <a:off x="4486939" y="3355974"/>
            <a:ext cx="191386" cy="281763"/>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BA1CCC90-183A-46BC-B15D-4679D6CAFD04}"/>
              </a:ext>
            </a:extLst>
          </p:cNvPr>
          <p:cNvSpPr txBox="1"/>
          <p:nvPr/>
        </p:nvSpPr>
        <p:spPr>
          <a:xfrm>
            <a:off x="127858" y="498288"/>
            <a:ext cx="5621383" cy="370486"/>
          </a:xfrm>
          <a:prstGeom prst="rect">
            <a:avLst/>
          </a:prstGeom>
          <a:noFill/>
        </p:spPr>
        <p:txBody>
          <a:bodyPr wrap="square">
            <a:spAutoFit/>
          </a:bodyPr>
          <a:lstStyle/>
          <a:p>
            <a:pPr defTabSz="914400">
              <a:lnSpc>
                <a:spcPct val="90000"/>
              </a:lnSpc>
              <a:spcBef>
                <a:spcPct val="0"/>
              </a:spcBef>
              <a:spcAft>
                <a:spcPts val="600"/>
              </a:spcAft>
            </a:pPr>
            <a:r>
              <a:rPr kumimoji="1" lang="ja-JP" altLang="en-US" sz="2000">
                <a:latin typeface="+mj-lt"/>
                <a:ea typeface="+mj-ea"/>
                <a:cs typeface="+mj-cs"/>
              </a:rPr>
              <a:t>「</a:t>
            </a:r>
            <a:r>
              <a:rPr kumimoji="1" lang="ja-JP" altLang="en-US" sz="2000" b="1">
                <a:latin typeface="+mj-lt"/>
                <a:ea typeface="+mj-ea"/>
                <a:cs typeface="+mj-cs"/>
              </a:rPr>
              <a:t>生産管理板</a:t>
            </a:r>
            <a:r>
              <a:rPr kumimoji="1" lang="ja-JP" altLang="en-US" sz="2000">
                <a:latin typeface="+mj-lt"/>
                <a:ea typeface="+mj-ea"/>
                <a:cs typeface="+mj-cs"/>
              </a:rPr>
              <a:t>」を星取表化し、話し合うこと</a:t>
            </a:r>
          </a:p>
        </p:txBody>
      </p:sp>
    </p:spTree>
    <p:extLst>
      <p:ext uri="{BB962C8B-B14F-4D97-AF65-F5344CB8AC3E}">
        <p14:creationId xmlns:p14="http://schemas.microsoft.com/office/powerpoint/2010/main" val="3347630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75D7B-7CA8-AEBF-380A-472A0CDBF1C0}"/>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E1DBDFB-547C-6DB0-7D5C-F0DBFB2CDA41}"/>
              </a:ext>
            </a:extLst>
          </p:cNvPr>
          <p:cNvSpPr>
            <a:spLocks noGrp="1"/>
          </p:cNvSpPr>
          <p:nvPr>
            <p:ph type="sldNum" sz="quarter" idx="12"/>
          </p:nvPr>
        </p:nvSpPr>
        <p:spPr/>
        <p:txBody>
          <a:bodyPr/>
          <a:lstStyle/>
          <a:p>
            <a:fld id="{D94DA65D-BA49-41A3-8CA3-2EEE4CF4592A}" type="slidenum">
              <a:rPr kumimoji="1" lang="ja-JP" altLang="en-US" smtClean="0"/>
              <a:t>9</a:t>
            </a:fld>
            <a:endParaRPr kumimoji="1" lang="ja-JP" altLang="en-US"/>
          </a:p>
        </p:txBody>
      </p:sp>
      <p:pic>
        <p:nvPicPr>
          <p:cNvPr id="2" name="図 1">
            <a:extLst>
              <a:ext uri="{FF2B5EF4-FFF2-40B4-BE49-F238E27FC236}">
                <a16:creationId xmlns:a16="http://schemas.microsoft.com/office/drawing/2014/main" id="{7B9BA777-A24D-8579-21E8-2F6AF11908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8672" y="952092"/>
            <a:ext cx="6153488" cy="4522352"/>
          </a:xfrm>
          <a:prstGeom prst="rect">
            <a:avLst/>
          </a:prstGeom>
          <a:noFill/>
          <a:ln>
            <a:noFill/>
          </a:ln>
        </p:spPr>
      </p:pic>
      <p:sp>
        <p:nvSpPr>
          <p:cNvPr id="5" name="テキスト ボックス 4">
            <a:extLst>
              <a:ext uri="{FF2B5EF4-FFF2-40B4-BE49-F238E27FC236}">
                <a16:creationId xmlns:a16="http://schemas.microsoft.com/office/drawing/2014/main" id="{8B171806-4966-B9FF-2C08-7FFD07705EFC}"/>
              </a:ext>
            </a:extLst>
          </p:cNvPr>
          <p:cNvSpPr txBox="1"/>
          <p:nvPr/>
        </p:nvSpPr>
        <p:spPr>
          <a:xfrm>
            <a:off x="1679471" y="6413699"/>
            <a:ext cx="6082295" cy="307777"/>
          </a:xfrm>
          <a:prstGeom prst="rect">
            <a:avLst/>
          </a:prstGeom>
          <a:noFill/>
        </p:spPr>
        <p:txBody>
          <a:bodyPr wrap="square">
            <a:spAutoFit/>
          </a:bodyPr>
          <a:lstStyle/>
          <a:p>
            <a:r>
              <a:rPr lang="ja-JP" altLang="en-US" sz="1400"/>
              <a:t>（出典：モノの流れをつくる人　原田武彦著　日刊工業新聞社）</a:t>
            </a:r>
          </a:p>
        </p:txBody>
      </p:sp>
      <p:sp>
        <p:nvSpPr>
          <p:cNvPr id="3" name="テキスト ボックス 2">
            <a:extLst>
              <a:ext uri="{FF2B5EF4-FFF2-40B4-BE49-F238E27FC236}">
                <a16:creationId xmlns:a16="http://schemas.microsoft.com/office/drawing/2014/main" id="{0833B653-5FA5-7E6D-1BC7-08A90D5329CF}"/>
              </a:ext>
            </a:extLst>
          </p:cNvPr>
          <p:cNvSpPr txBox="1"/>
          <p:nvPr/>
        </p:nvSpPr>
        <p:spPr>
          <a:xfrm>
            <a:off x="5890437" y="839972"/>
            <a:ext cx="2222205" cy="1200329"/>
          </a:xfrm>
          <a:prstGeom prst="rect">
            <a:avLst/>
          </a:prstGeom>
          <a:noFill/>
        </p:spPr>
        <p:txBody>
          <a:bodyPr wrap="square" rtlCol="0">
            <a:spAutoFit/>
          </a:bodyPr>
          <a:lstStyle/>
          <a:p>
            <a:pPr algn="ctr"/>
            <a:r>
              <a:rPr kumimoji="1" lang="ja-JP" altLang="en-US" sz="2400"/>
              <a:t>日常管理に</a:t>
            </a:r>
            <a:endParaRPr kumimoji="1" lang="en-US" altLang="ja-JP" sz="2400"/>
          </a:p>
          <a:p>
            <a:pPr algn="ctr"/>
            <a:r>
              <a:rPr kumimoji="1" lang="ja-JP" altLang="en-US" sz="2400"/>
              <a:t>生産管理板を</a:t>
            </a:r>
            <a:endParaRPr kumimoji="1" lang="en-US" altLang="ja-JP" sz="2400"/>
          </a:p>
          <a:p>
            <a:pPr algn="ctr"/>
            <a:r>
              <a:rPr kumimoji="1" lang="ja-JP" altLang="en-US" sz="2400"/>
              <a:t>活用する！</a:t>
            </a:r>
          </a:p>
        </p:txBody>
      </p:sp>
    </p:spTree>
    <p:extLst>
      <p:ext uri="{BB962C8B-B14F-4D97-AF65-F5344CB8AC3E}">
        <p14:creationId xmlns:p14="http://schemas.microsoft.com/office/powerpoint/2010/main" val="19420800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1827</Words>
  <Application>Microsoft Office PowerPoint</Application>
  <PresentationFormat>画面に合わせる (4:3)</PresentationFormat>
  <Paragraphs>340</Paragraphs>
  <Slides>30</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30</vt:i4>
      </vt:variant>
    </vt:vector>
  </HeadingPairs>
  <TitlesOfParts>
    <vt:vector size="37" baseType="lpstr">
      <vt:lpstr>游ゴシック</vt:lpstr>
      <vt:lpstr>游ゴシック Light</vt:lpstr>
      <vt:lpstr>Arial</vt:lpstr>
      <vt:lpstr>Calibri</vt:lpstr>
      <vt:lpstr>Calibri Light</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清高 和田</dc:creator>
  <cp:lastModifiedBy>清高 和田</cp:lastModifiedBy>
  <cp:revision>32</cp:revision>
  <dcterms:created xsi:type="dcterms:W3CDTF">2024-04-04T19:44:11Z</dcterms:created>
  <dcterms:modified xsi:type="dcterms:W3CDTF">2025-06-10T02:25:13Z</dcterms:modified>
</cp:coreProperties>
</file>