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739" r:id="rId1"/>
  </p:sldMasterIdLst>
  <p:notesMasterIdLst>
    <p:notesMasterId r:id="rId8"/>
  </p:notesMasterIdLst>
  <p:handoutMasterIdLst>
    <p:handoutMasterId r:id="rId9"/>
  </p:handoutMasterIdLst>
  <p:sldIdLst>
    <p:sldId id="256" r:id="rId2"/>
    <p:sldId id="257" r:id="rId3"/>
    <p:sldId id="259" r:id="rId4"/>
    <p:sldId id="260" r:id="rId5"/>
    <p:sldId id="261" r:id="rId6"/>
    <p:sldId id="264" r:id="rId7"/>
  </p:sldIdLst>
  <p:sldSz cx="9906000" cy="6858000" type="A4"/>
  <p:notesSz cx="6805613"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1185">
          <p15:clr>
            <a:srgbClr val="A4A3A4"/>
          </p15:clr>
        </p15:guide>
        <p15:guide id="3" orient="horz" pos="3135">
          <p15:clr>
            <a:srgbClr val="A4A3A4"/>
          </p15:clr>
        </p15:guide>
        <p15:guide id="4" orient="horz" pos="3906">
          <p15:clr>
            <a:srgbClr val="A4A3A4"/>
          </p15:clr>
        </p15:guide>
        <p15:guide id="5" orient="horz" pos="414">
          <p15:clr>
            <a:srgbClr val="A4A3A4"/>
          </p15:clr>
        </p15:guide>
        <p15:guide id="6" pos="512">
          <p15:clr>
            <a:srgbClr val="A4A3A4"/>
          </p15:clr>
        </p15:guide>
        <p15:guide id="7" pos="5728">
          <p15:clr>
            <a:srgbClr val="A4A3A4"/>
          </p15:clr>
        </p15:guide>
        <p15:guide id="8" pos="3120">
          <p15:clr>
            <a:srgbClr val="A4A3A4"/>
          </p15:clr>
        </p15:guide>
        <p15:guide id="9" pos="2167" userDrawn="1">
          <p15:clr>
            <a:srgbClr val="A4A3A4"/>
          </p15:clr>
        </p15:guide>
        <p15:guide id="10" pos="4095">
          <p15:clr>
            <a:srgbClr val="A4A3A4"/>
          </p15:clr>
        </p15:guide>
        <p15:guide id="11" pos="3301">
          <p15:clr>
            <a:srgbClr val="A4A3A4"/>
          </p15:clr>
        </p15:guide>
        <p15:guide id="12" pos="2939">
          <p15:clr>
            <a:srgbClr val="A4A3A4"/>
          </p15:clr>
        </p15:guide>
      </p15:sldGuideLst>
    </p:ext>
    <p:ext uri="{2D200454-40CA-4A62-9FC3-DE9A4176ACB9}">
      <p15:notesGuideLst xmlns:p15="http://schemas.microsoft.com/office/powerpoint/2012/main">
        <p15:guide id="1" orient="horz" pos="3131" userDrawn="1">
          <p15:clr>
            <a:srgbClr val="A4A3A4"/>
          </p15:clr>
        </p15:guide>
        <p15:guide id="2" pos="2144"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73737"/>
    <a:srgbClr val="000000"/>
    <a:srgbClr val="E4007F"/>
    <a:srgbClr val="00FF00"/>
    <a:srgbClr val="0000FF"/>
    <a:srgbClr val="FF0000"/>
    <a:srgbClr val="FFFF00"/>
    <a:srgbClr val="00FFFF"/>
    <a:srgbClr val="0071BC"/>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81041" autoAdjust="0"/>
  </p:normalViewPr>
  <p:slideViewPr>
    <p:cSldViewPr>
      <p:cViewPr varScale="1">
        <p:scale>
          <a:sx n="87" d="100"/>
          <a:sy n="87" d="100"/>
        </p:scale>
        <p:origin x="2052" y="78"/>
      </p:cViewPr>
      <p:guideLst>
        <p:guide orient="horz" pos="2160"/>
        <p:guide orient="horz" pos="1185"/>
        <p:guide orient="horz" pos="3135"/>
        <p:guide orient="horz" pos="3906"/>
        <p:guide orient="horz" pos="414"/>
        <p:guide pos="512"/>
        <p:guide pos="5728"/>
        <p:guide pos="3120"/>
        <p:guide pos="2167"/>
        <p:guide pos="4095"/>
        <p:guide pos="3301"/>
        <p:guide pos="2939"/>
      </p:guideLst>
    </p:cSldViewPr>
  </p:slideViewPr>
  <p:outlineViewPr>
    <p:cViewPr>
      <p:scale>
        <a:sx n="33" d="100"/>
        <a:sy n="33" d="100"/>
      </p:scale>
      <p:origin x="0" y="342"/>
    </p:cViewPr>
  </p:outlineViewPr>
  <p:notesTextViewPr>
    <p:cViewPr>
      <p:scale>
        <a:sx n="1" d="1"/>
        <a:sy n="1" d="1"/>
      </p:scale>
      <p:origin x="0" y="0"/>
    </p:cViewPr>
  </p:notesTextViewPr>
  <p:sorterViewPr>
    <p:cViewPr varScale="1">
      <p:scale>
        <a:sx n="100" d="100"/>
        <a:sy n="100" d="100"/>
      </p:scale>
      <p:origin x="0" y="0"/>
    </p:cViewPr>
  </p:sorterViewPr>
  <p:notesViewPr>
    <p:cSldViewPr showGuides="1">
      <p:cViewPr varScale="1">
        <p:scale>
          <a:sx n="55" d="100"/>
          <a:sy n="55" d="100"/>
        </p:scale>
        <p:origin x="2880" y="72"/>
      </p:cViewPr>
      <p:guideLst>
        <p:guide orient="horz" pos="3131"/>
        <p:guide pos="214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099" cy="496967"/>
          </a:xfrm>
          <a:prstGeom prst="rect">
            <a:avLst/>
          </a:prstGeom>
        </p:spPr>
        <p:txBody>
          <a:bodyPr vert="horz" lIns="91440" tIns="45720" rIns="91440" bIns="45720" rtlCol="0"/>
          <a:lstStyle>
            <a:lvl1pPr algn="l">
              <a:defRPr sz="1200"/>
            </a:lvl1pPr>
          </a:lstStyle>
          <a:p>
            <a:endParaRPr kumimoji="1" lang="ja-JP" altLang="en-US"/>
          </a:p>
        </p:txBody>
      </p:sp>
      <p:sp>
        <p:nvSpPr>
          <p:cNvPr id="4" name="フッター プレースホルダー 3"/>
          <p:cNvSpPr>
            <a:spLocks noGrp="1"/>
          </p:cNvSpPr>
          <p:nvPr>
            <p:ph type="ftr" sz="quarter" idx="2"/>
          </p:nvPr>
        </p:nvSpPr>
        <p:spPr>
          <a:xfrm>
            <a:off x="0" y="9440646"/>
            <a:ext cx="2949099"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4939" y="9440646"/>
            <a:ext cx="2949099" cy="496967"/>
          </a:xfrm>
          <a:prstGeom prst="rect">
            <a:avLst/>
          </a:prstGeom>
        </p:spPr>
        <p:txBody>
          <a:bodyPr vert="horz" lIns="91440" tIns="45720" rIns="91440" bIns="45720" rtlCol="0" anchor="b"/>
          <a:lstStyle>
            <a:lvl1pPr algn="r">
              <a:defRPr sz="1200"/>
            </a:lvl1pPr>
          </a:lstStyle>
          <a:p>
            <a:fld id="{AA2E35D2-4F1F-4BDF-88EC-2B2C6B449510}" type="slidenum">
              <a:rPr kumimoji="1" lang="ja-JP" altLang="en-US" smtClean="0"/>
              <a:t>‹#›</a:t>
            </a:fld>
            <a:endParaRPr kumimoji="1" lang="ja-JP" altLang="en-US"/>
          </a:p>
        </p:txBody>
      </p:sp>
    </p:spTree>
    <p:extLst>
      <p:ext uri="{BB962C8B-B14F-4D97-AF65-F5344CB8AC3E}">
        <p14:creationId xmlns:p14="http://schemas.microsoft.com/office/powerpoint/2010/main" val="205014988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099"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4939" y="0"/>
            <a:ext cx="2949099" cy="496967"/>
          </a:xfrm>
          <a:prstGeom prst="rect">
            <a:avLst/>
          </a:prstGeom>
        </p:spPr>
        <p:txBody>
          <a:bodyPr vert="horz" lIns="91440" tIns="45720" rIns="91440" bIns="45720" rtlCol="0"/>
          <a:lstStyle>
            <a:lvl1pPr algn="r">
              <a:defRPr sz="1200"/>
            </a:lvl1pPr>
          </a:lstStyle>
          <a:p>
            <a:fld id="{BB218005-AB2E-4230-9CBF-EC876F8C3946}" type="datetimeFigureOut">
              <a:rPr kumimoji="1" lang="ja-JP" altLang="en-US" smtClean="0"/>
              <a:t>2024/6/20</a:t>
            </a:fld>
            <a:endParaRPr kumimoji="1" lang="ja-JP" altLang="en-US"/>
          </a:p>
        </p:txBody>
      </p:sp>
      <p:sp>
        <p:nvSpPr>
          <p:cNvPr id="4" name="スライド イメージ プレースホルダー 3"/>
          <p:cNvSpPr>
            <a:spLocks noGrp="1" noRot="1" noChangeAspect="1"/>
          </p:cNvSpPr>
          <p:nvPr>
            <p:ph type="sldImg" idx="2"/>
          </p:nvPr>
        </p:nvSpPr>
        <p:spPr>
          <a:xfrm>
            <a:off x="712788" y="746125"/>
            <a:ext cx="5380037"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562" y="4721186"/>
            <a:ext cx="5444490" cy="447270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6"/>
            <a:ext cx="2949099"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4939" y="9440646"/>
            <a:ext cx="2949099" cy="496967"/>
          </a:xfrm>
          <a:prstGeom prst="rect">
            <a:avLst/>
          </a:prstGeom>
        </p:spPr>
        <p:txBody>
          <a:bodyPr vert="horz" lIns="91440" tIns="45720" rIns="91440" bIns="45720" rtlCol="0" anchor="b"/>
          <a:lstStyle>
            <a:lvl1pPr algn="r">
              <a:defRPr sz="1200"/>
            </a:lvl1pPr>
          </a:lstStyle>
          <a:p>
            <a:fld id="{AF6E3972-898B-454C-95F2-E930BA80A49A}" type="slidenum">
              <a:rPr kumimoji="1" lang="ja-JP" altLang="en-US" smtClean="0"/>
              <a:t>‹#›</a:t>
            </a:fld>
            <a:endParaRPr kumimoji="1" lang="ja-JP" altLang="en-US"/>
          </a:p>
        </p:txBody>
      </p:sp>
    </p:spTree>
    <p:extLst>
      <p:ext uri="{BB962C8B-B14F-4D97-AF65-F5344CB8AC3E}">
        <p14:creationId xmlns:p14="http://schemas.microsoft.com/office/powerpoint/2010/main" val="2160730346"/>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AF6E3972-898B-454C-95F2-E930BA80A49A}" type="slidenum">
              <a:rPr kumimoji="1" lang="ja-JP" altLang="en-US" smtClean="0"/>
              <a:t>1</a:t>
            </a:fld>
            <a:endParaRPr kumimoji="1" lang="ja-JP" altLang="en-US"/>
          </a:p>
        </p:txBody>
      </p:sp>
    </p:spTree>
    <p:extLst>
      <p:ext uri="{BB962C8B-B14F-4D97-AF65-F5344CB8AC3E}">
        <p14:creationId xmlns:p14="http://schemas.microsoft.com/office/powerpoint/2010/main" val="29487243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AF6E3972-898B-454C-95F2-E930BA80A49A}" type="slidenum">
              <a:rPr kumimoji="1" lang="ja-JP" altLang="en-US" smtClean="0"/>
              <a:t>2</a:t>
            </a:fld>
            <a:endParaRPr kumimoji="1" lang="ja-JP" altLang="en-US"/>
          </a:p>
        </p:txBody>
      </p:sp>
    </p:spTree>
    <p:extLst>
      <p:ext uri="{BB962C8B-B14F-4D97-AF65-F5344CB8AC3E}">
        <p14:creationId xmlns:p14="http://schemas.microsoft.com/office/powerpoint/2010/main" val="2251450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AF6E3972-898B-454C-95F2-E930BA80A49A}" type="slidenum">
              <a:rPr kumimoji="1" lang="ja-JP" altLang="en-US" smtClean="0"/>
              <a:t>5</a:t>
            </a:fld>
            <a:endParaRPr kumimoji="1" lang="ja-JP" altLang="en-US"/>
          </a:p>
        </p:txBody>
      </p:sp>
    </p:spTree>
    <p:extLst>
      <p:ext uri="{BB962C8B-B14F-4D97-AF65-F5344CB8AC3E}">
        <p14:creationId xmlns:p14="http://schemas.microsoft.com/office/powerpoint/2010/main" val="4070591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タイトル">
    <p:spTree>
      <p:nvGrpSpPr>
        <p:cNvPr id="1" name=""/>
        <p:cNvGrpSpPr/>
        <p:nvPr/>
      </p:nvGrpSpPr>
      <p:grpSpPr>
        <a:xfrm>
          <a:off x="0" y="0"/>
          <a:ext cx="0" cy="0"/>
          <a:chOff x="0" y="0"/>
          <a:chExt cx="0" cy="0"/>
        </a:xfrm>
      </p:grpSpPr>
      <p:sp>
        <p:nvSpPr>
          <p:cNvPr id="2" name="タイトル 1"/>
          <p:cNvSpPr>
            <a:spLocks noGrp="1"/>
          </p:cNvSpPr>
          <p:nvPr>
            <p:ph type="ctrTitle"/>
          </p:nvPr>
        </p:nvSpPr>
        <p:spPr>
          <a:xfrm>
            <a:off x="812800" y="3104964"/>
            <a:ext cx="8280400" cy="609398"/>
          </a:xfrm>
        </p:spPr>
        <p:txBody>
          <a:bodyPr wrap="square">
            <a:spAutoFit/>
          </a:bodyPr>
          <a:lstStyle>
            <a:lvl1pPr algn="ctr">
              <a:lnSpc>
                <a:spcPct val="110000"/>
              </a:lnSpc>
              <a:defRPr sz="3600" b="1"/>
            </a:lvl1pPr>
          </a:lstStyle>
          <a:p>
            <a:r>
              <a:rPr kumimoji="1" lang="ja-JP" altLang="en-US"/>
              <a:t>マスター タイトルの書式設定</a:t>
            </a:r>
            <a:endParaRPr kumimoji="1" lang="ja-JP" altLang="en-US" dirty="0"/>
          </a:p>
        </p:txBody>
      </p:sp>
      <p:sp>
        <p:nvSpPr>
          <p:cNvPr id="4" name="スライド番号プレースホルダー 5"/>
          <p:cNvSpPr>
            <a:spLocks noGrp="1"/>
          </p:cNvSpPr>
          <p:nvPr>
            <p:ph type="sldNum" sz="quarter" idx="4"/>
          </p:nvPr>
        </p:nvSpPr>
        <p:spPr>
          <a:xfrm>
            <a:off x="7437276" y="6592267"/>
            <a:ext cx="2311400" cy="257113"/>
          </a:xfrm>
          <a:prstGeom prst="rect">
            <a:avLst/>
          </a:prstGeom>
        </p:spPr>
        <p:txBody>
          <a:bodyPr vert="horz" lIns="0" tIns="0" rIns="0" bIns="0" rtlCol="0" anchor="ctr"/>
          <a:lstStyle>
            <a:lvl1pPr algn="r">
              <a:defRPr sz="1000" b="1">
                <a:solidFill>
                  <a:schemeClr val="tx1"/>
                </a:solidFill>
                <a:latin typeface="+mn-ea"/>
                <a:ea typeface="+mn-ea"/>
                <a:cs typeface="メイリオ" pitchFamily="50" charset="-128"/>
              </a:defRPr>
            </a:lvl1pPr>
          </a:lstStyle>
          <a:p>
            <a:fld id="{FB3508C7-2FE0-4945-9CBD-863E05F850D2}" type="slidenum">
              <a:rPr lang="ja-JP" altLang="en-US" smtClean="0"/>
              <a:pPr/>
              <a:t>‹#›</a:t>
            </a:fld>
            <a:endParaRPr lang="ja-JP" altLang="en-US" dirty="0"/>
          </a:p>
        </p:txBody>
      </p:sp>
    </p:spTree>
    <p:extLst>
      <p:ext uri="{BB962C8B-B14F-4D97-AF65-F5344CB8AC3E}">
        <p14:creationId xmlns:p14="http://schemas.microsoft.com/office/powerpoint/2010/main" val="15255307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ブランク（ブラック）">
    <p:bg>
      <p:bgRef idx="1001">
        <a:schemeClr val="bg1"/>
      </p:bgRef>
    </p:bg>
    <p:spTree>
      <p:nvGrpSpPr>
        <p:cNvPr id="1" name=""/>
        <p:cNvGrpSpPr/>
        <p:nvPr/>
      </p:nvGrpSpPr>
      <p:grpSpPr>
        <a:xfrm>
          <a:off x="0" y="0"/>
          <a:ext cx="0" cy="0"/>
          <a:chOff x="0" y="0"/>
          <a:chExt cx="0" cy="0"/>
        </a:xfrm>
      </p:grpSpPr>
      <p:sp>
        <p:nvSpPr>
          <p:cNvPr id="7" name="Rectangle 6"/>
          <p:cNvSpPr>
            <a:spLocks noChangeArrowheads="1"/>
          </p:cNvSpPr>
          <p:nvPr/>
        </p:nvSpPr>
        <p:spPr bwMode="gray">
          <a:xfrm>
            <a:off x="0" y="0"/>
            <a:ext cx="9906000" cy="6858000"/>
          </a:xfrm>
          <a:prstGeom prst="rect">
            <a:avLst/>
          </a:prstGeom>
          <a:solidFill>
            <a:srgbClr val="000000"/>
          </a:solidFill>
          <a:ln>
            <a:noFill/>
          </a:ln>
          <a:effectLst/>
        </p:spPr>
        <p:txBody>
          <a:bodyPr lIns="0" tIns="0" rIns="0" bIns="0" anchor="ctr">
            <a:noAutofit/>
          </a:bodyPr>
          <a:lstStyle/>
          <a:p>
            <a:endParaRPr lang="ja-JP" altLang="en-US"/>
          </a:p>
        </p:txBody>
      </p:sp>
      <p:sp>
        <p:nvSpPr>
          <p:cNvPr id="2" name="タイトル 1"/>
          <p:cNvSpPr>
            <a:spLocks noGrp="1"/>
          </p:cNvSpPr>
          <p:nvPr>
            <p:ph type="title"/>
          </p:nvPr>
        </p:nvSpPr>
        <p:spPr bwMode="white"/>
        <p:txBody>
          <a:bodyPr/>
          <a:lstStyle>
            <a:lvl1pPr>
              <a:defRPr>
                <a:solidFill>
                  <a:schemeClr val="bg1"/>
                </a:solidFill>
              </a:defRPr>
            </a:lvl1pPr>
          </a:lstStyle>
          <a:p>
            <a:r>
              <a:rPr kumimoji="1" lang="ja-JP" altLang="en-US"/>
              <a:t>マスター タイトルの書式設定</a:t>
            </a:r>
            <a:endParaRPr kumimoji="1" lang="ja-JP" altLang="en-US" dirty="0"/>
          </a:p>
        </p:txBody>
      </p:sp>
      <p:sp>
        <p:nvSpPr>
          <p:cNvPr id="5" name="フッター プレースホルダー 2"/>
          <p:cNvSpPr>
            <a:spLocks noGrp="1"/>
          </p:cNvSpPr>
          <p:nvPr>
            <p:ph type="ftr" sz="quarter" idx="3"/>
          </p:nvPr>
        </p:nvSpPr>
        <p:spPr bwMode="white">
          <a:xfrm>
            <a:off x="92460" y="6575112"/>
            <a:ext cx="632346" cy="202260"/>
          </a:xfrm>
          <a:prstGeom prst="rect">
            <a:avLst/>
          </a:prstGeom>
          <a:solidFill>
            <a:schemeClr val="bg1">
              <a:alpha val="20000"/>
            </a:schemeClr>
          </a:solidFill>
        </p:spPr>
        <p:txBody>
          <a:bodyPr lIns="0" tIns="36000" rIns="0" bIns="18000" anchor="ctr" anchorCtr="0"/>
          <a:lstStyle>
            <a:lvl1pPr algn="ctr">
              <a:lnSpc>
                <a:spcPct val="120000"/>
              </a:lnSpc>
              <a:defRPr sz="800">
                <a:solidFill>
                  <a:schemeClr val="bg1"/>
                </a:solidFill>
                <a:latin typeface="+mn-ea"/>
                <a:ea typeface="+mn-ea"/>
                <a:cs typeface="メイリオ" pitchFamily="50" charset="-128"/>
              </a:defRPr>
            </a:lvl1pPr>
          </a:lstStyle>
          <a:p>
            <a:endParaRPr lang="ja-JP" altLang="en-US" dirty="0"/>
          </a:p>
        </p:txBody>
      </p:sp>
      <p:sp>
        <p:nvSpPr>
          <p:cNvPr id="6" name="スライド番号プレースホルダー 5"/>
          <p:cNvSpPr>
            <a:spLocks noGrp="1"/>
          </p:cNvSpPr>
          <p:nvPr>
            <p:ph type="sldNum" sz="quarter" idx="4"/>
          </p:nvPr>
        </p:nvSpPr>
        <p:spPr bwMode="white">
          <a:xfrm>
            <a:off x="7437276" y="6592267"/>
            <a:ext cx="2311400" cy="257113"/>
          </a:xfrm>
          <a:prstGeom prst="rect">
            <a:avLst/>
          </a:prstGeom>
        </p:spPr>
        <p:txBody>
          <a:bodyPr vert="horz" lIns="0" tIns="0" rIns="0" bIns="0" rtlCol="0" anchor="ctr"/>
          <a:lstStyle>
            <a:lvl1pPr algn="r">
              <a:defRPr sz="1000" b="1">
                <a:solidFill>
                  <a:schemeClr val="bg1"/>
                </a:solidFill>
                <a:latin typeface="+mn-ea"/>
                <a:ea typeface="+mn-ea"/>
                <a:cs typeface="メイリオ" pitchFamily="50" charset="-128"/>
              </a:defRPr>
            </a:lvl1pPr>
          </a:lstStyle>
          <a:p>
            <a:fld id="{FB3508C7-2FE0-4945-9CBD-863E05F850D2}" type="slidenum">
              <a:rPr lang="ja-JP" altLang="en-US" smtClean="0"/>
              <a:pPr/>
              <a:t>‹#›</a:t>
            </a:fld>
            <a:endParaRPr lang="ja-JP" altLang="en-US" dirty="0"/>
          </a:p>
        </p:txBody>
      </p:sp>
      <p:sp>
        <p:nvSpPr>
          <p:cNvPr id="8" name="Rectangle 6"/>
          <p:cNvSpPr>
            <a:spLocks noChangeArrowheads="1"/>
          </p:cNvSpPr>
          <p:nvPr userDrawn="1"/>
        </p:nvSpPr>
        <p:spPr bwMode="gray">
          <a:xfrm>
            <a:off x="0" y="0"/>
            <a:ext cx="9906000" cy="6858000"/>
          </a:xfrm>
          <a:prstGeom prst="rect">
            <a:avLst/>
          </a:prstGeom>
          <a:solidFill>
            <a:srgbClr val="000000"/>
          </a:solidFill>
          <a:ln>
            <a:noFill/>
          </a:ln>
          <a:effectLst/>
        </p:spPr>
        <p:txBody>
          <a:bodyPr lIns="0" tIns="0" rIns="0" bIns="0" anchor="ctr">
            <a:noAutofit/>
          </a:bodyPr>
          <a:lstStyle/>
          <a:p>
            <a:endParaRPr lang="ja-JP" altLang="en-US"/>
          </a:p>
        </p:txBody>
      </p:sp>
    </p:spTree>
    <p:extLst>
      <p:ext uri="{BB962C8B-B14F-4D97-AF65-F5344CB8AC3E}">
        <p14:creationId xmlns:p14="http://schemas.microsoft.com/office/powerpoint/2010/main" val="1107786468"/>
      </p:ext>
    </p:extLst>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ガイド位置">
    <p:spTree>
      <p:nvGrpSpPr>
        <p:cNvPr id="1" name=""/>
        <p:cNvGrpSpPr/>
        <p:nvPr/>
      </p:nvGrpSpPr>
      <p:grpSpPr>
        <a:xfrm>
          <a:off x="0" y="0"/>
          <a:ext cx="0" cy="0"/>
          <a:chOff x="0" y="0"/>
          <a:chExt cx="0" cy="0"/>
        </a:xfrm>
      </p:grpSpPr>
      <p:cxnSp>
        <p:nvCxnSpPr>
          <p:cNvPr id="27" name="直線コネクタ 26"/>
          <p:cNvCxnSpPr/>
          <p:nvPr/>
        </p:nvCxnSpPr>
        <p:spPr>
          <a:xfrm flipV="1">
            <a:off x="812800" y="0"/>
            <a:ext cx="0" cy="6858000"/>
          </a:xfrm>
          <a:prstGeom prst="line">
            <a:avLst/>
          </a:prstGeom>
          <a:ln w="6350">
            <a:solidFill>
              <a:schemeClr val="tx2"/>
            </a:solidFill>
            <a:prstDash val="sysDot"/>
          </a:ln>
        </p:spPr>
        <p:style>
          <a:lnRef idx="1">
            <a:schemeClr val="accent1"/>
          </a:lnRef>
          <a:fillRef idx="0">
            <a:schemeClr val="accent1"/>
          </a:fillRef>
          <a:effectRef idx="0">
            <a:schemeClr val="accent1"/>
          </a:effectRef>
          <a:fontRef idx="minor">
            <a:schemeClr val="tx1"/>
          </a:fontRef>
        </p:style>
      </p:cxnSp>
      <p:cxnSp>
        <p:nvCxnSpPr>
          <p:cNvPr id="28" name="直線コネクタ 27"/>
          <p:cNvCxnSpPr/>
          <p:nvPr/>
        </p:nvCxnSpPr>
        <p:spPr>
          <a:xfrm flipV="1">
            <a:off x="4953000" y="0"/>
            <a:ext cx="0" cy="6858000"/>
          </a:xfrm>
          <a:prstGeom prst="line">
            <a:avLst/>
          </a:prstGeom>
          <a:ln w="6350">
            <a:solidFill>
              <a:schemeClr val="tx2"/>
            </a:solidFill>
            <a:prstDash val="sysDot"/>
          </a:ln>
        </p:spPr>
        <p:style>
          <a:lnRef idx="1">
            <a:schemeClr val="accent1"/>
          </a:lnRef>
          <a:fillRef idx="0">
            <a:schemeClr val="accent1"/>
          </a:fillRef>
          <a:effectRef idx="0">
            <a:schemeClr val="accent1"/>
          </a:effectRef>
          <a:fontRef idx="minor">
            <a:schemeClr val="tx1"/>
          </a:fontRef>
        </p:style>
      </p:cxnSp>
      <p:cxnSp>
        <p:nvCxnSpPr>
          <p:cNvPr id="29" name="直線コネクタ 28"/>
          <p:cNvCxnSpPr/>
          <p:nvPr/>
        </p:nvCxnSpPr>
        <p:spPr>
          <a:xfrm flipV="1">
            <a:off x="3405188" y="-1"/>
            <a:ext cx="0" cy="6858000"/>
          </a:xfrm>
          <a:prstGeom prst="line">
            <a:avLst/>
          </a:prstGeom>
          <a:ln w="6350">
            <a:solidFill>
              <a:schemeClr val="tx2"/>
            </a:solidFill>
            <a:prstDash val="sysDot"/>
          </a:ln>
        </p:spPr>
        <p:style>
          <a:lnRef idx="1">
            <a:schemeClr val="accent1"/>
          </a:lnRef>
          <a:fillRef idx="0">
            <a:schemeClr val="accent1"/>
          </a:fillRef>
          <a:effectRef idx="0">
            <a:schemeClr val="accent1"/>
          </a:effectRef>
          <a:fontRef idx="minor">
            <a:schemeClr val="tx1"/>
          </a:fontRef>
        </p:style>
      </p:cxnSp>
      <p:cxnSp>
        <p:nvCxnSpPr>
          <p:cNvPr id="30" name="直線コネクタ 29"/>
          <p:cNvCxnSpPr/>
          <p:nvPr/>
        </p:nvCxnSpPr>
        <p:spPr>
          <a:xfrm flipV="1">
            <a:off x="6491288" y="0"/>
            <a:ext cx="0" cy="6858000"/>
          </a:xfrm>
          <a:prstGeom prst="line">
            <a:avLst/>
          </a:prstGeom>
          <a:ln w="6350">
            <a:solidFill>
              <a:schemeClr val="tx2"/>
            </a:solidFill>
            <a:prstDash val="sysDot"/>
          </a:ln>
        </p:spPr>
        <p:style>
          <a:lnRef idx="1">
            <a:schemeClr val="accent1"/>
          </a:lnRef>
          <a:fillRef idx="0">
            <a:schemeClr val="accent1"/>
          </a:fillRef>
          <a:effectRef idx="0">
            <a:schemeClr val="accent1"/>
          </a:effectRef>
          <a:fontRef idx="minor">
            <a:schemeClr val="tx1"/>
          </a:fontRef>
        </p:style>
      </p:cxnSp>
      <p:cxnSp>
        <p:nvCxnSpPr>
          <p:cNvPr id="31" name="直線コネクタ 30"/>
          <p:cNvCxnSpPr/>
          <p:nvPr/>
        </p:nvCxnSpPr>
        <p:spPr>
          <a:xfrm flipV="1">
            <a:off x="9093200" y="0"/>
            <a:ext cx="0" cy="6858000"/>
          </a:xfrm>
          <a:prstGeom prst="line">
            <a:avLst/>
          </a:prstGeom>
          <a:ln w="6350">
            <a:solidFill>
              <a:schemeClr val="tx2"/>
            </a:solidFill>
            <a:prstDash val="sysDot"/>
          </a:ln>
        </p:spPr>
        <p:style>
          <a:lnRef idx="1">
            <a:schemeClr val="accent1"/>
          </a:lnRef>
          <a:fillRef idx="0">
            <a:schemeClr val="accent1"/>
          </a:fillRef>
          <a:effectRef idx="0">
            <a:schemeClr val="accent1"/>
          </a:effectRef>
          <a:fontRef idx="minor">
            <a:schemeClr val="tx1"/>
          </a:fontRef>
        </p:style>
      </p:cxnSp>
      <p:cxnSp>
        <p:nvCxnSpPr>
          <p:cNvPr id="32" name="直線コネクタ 31"/>
          <p:cNvCxnSpPr/>
          <p:nvPr/>
        </p:nvCxnSpPr>
        <p:spPr>
          <a:xfrm flipH="1">
            <a:off x="0" y="656691"/>
            <a:ext cx="9906000" cy="1"/>
          </a:xfrm>
          <a:prstGeom prst="line">
            <a:avLst/>
          </a:prstGeom>
          <a:ln w="6350">
            <a:solidFill>
              <a:schemeClr val="tx2"/>
            </a:solidFill>
            <a:prstDash val="sysDot"/>
          </a:ln>
        </p:spPr>
        <p:style>
          <a:lnRef idx="1">
            <a:schemeClr val="accent1"/>
          </a:lnRef>
          <a:fillRef idx="0">
            <a:schemeClr val="accent1"/>
          </a:fillRef>
          <a:effectRef idx="0">
            <a:schemeClr val="accent1"/>
          </a:effectRef>
          <a:fontRef idx="minor">
            <a:schemeClr val="tx1"/>
          </a:fontRef>
        </p:style>
      </p:cxnSp>
      <p:cxnSp>
        <p:nvCxnSpPr>
          <p:cNvPr id="33" name="直線コネクタ 32"/>
          <p:cNvCxnSpPr/>
          <p:nvPr/>
        </p:nvCxnSpPr>
        <p:spPr>
          <a:xfrm flipH="1">
            <a:off x="0" y="1881187"/>
            <a:ext cx="9906000" cy="1"/>
          </a:xfrm>
          <a:prstGeom prst="line">
            <a:avLst/>
          </a:prstGeom>
          <a:ln w="6350">
            <a:solidFill>
              <a:schemeClr val="tx2"/>
            </a:solidFill>
            <a:prstDash val="sysDot"/>
          </a:ln>
        </p:spPr>
        <p:style>
          <a:lnRef idx="1">
            <a:schemeClr val="accent1"/>
          </a:lnRef>
          <a:fillRef idx="0">
            <a:schemeClr val="accent1"/>
          </a:fillRef>
          <a:effectRef idx="0">
            <a:schemeClr val="accent1"/>
          </a:effectRef>
          <a:fontRef idx="minor">
            <a:schemeClr val="tx1"/>
          </a:fontRef>
        </p:style>
      </p:cxnSp>
      <p:cxnSp>
        <p:nvCxnSpPr>
          <p:cNvPr id="34" name="直線コネクタ 33"/>
          <p:cNvCxnSpPr/>
          <p:nvPr/>
        </p:nvCxnSpPr>
        <p:spPr>
          <a:xfrm flipH="1">
            <a:off x="0" y="3428999"/>
            <a:ext cx="9906000" cy="1"/>
          </a:xfrm>
          <a:prstGeom prst="line">
            <a:avLst/>
          </a:prstGeom>
          <a:ln w="6350">
            <a:solidFill>
              <a:schemeClr val="tx2"/>
            </a:solidFill>
            <a:prstDash val="sysDot"/>
          </a:ln>
        </p:spPr>
        <p:style>
          <a:lnRef idx="1">
            <a:schemeClr val="accent1"/>
          </a:lnRef>
          <a:fillRef idx="0">
            <a:schemeClr val="accent1"/>
          </a:fillRef>
          <a:effectRef idx="0">
            <a:schemeClr val="accent1"/>
          </a:effectRef>
          <a:fontRef idx="minor">
            <a:schemeClr val="tx1"/>
          </a:fontRef>
        </p:style>
      </p:cxnSp>
      <p:cxnSp>
        <p:nvCxnSpPr>
          <p:cNvPr id="35" name="直線コネクタ 34"/>
          <p:cNvCxnSpPr/>
          <p:nvPr/>
        </p:nvCxnSpPr>
        <p:spPr>
          <a:xfrm flipH="1">
            <a:off x="-13109" y="4976812"/>
            <a:ext cx="9906000" cy="1"/>
          </a:xfrm>
          <a:prstGeom prst="line">
            <a:avLst/>
          </a:prstGeom>
          <a:ln w="6350">
            <a:solidFill>
              <a:schemeClr val="tx2"/>
            </a:solidFill>
            <a:prstDash val="sysDot"/>
          </a:ln>
        </p:spPr>
        <p:style>
          <a:lnRef idx="1">
            <a:schemeClr val="accent1"/>
          </a:lnRef>
          <a:fillRef idx="0">
            <a:schemeClr val="accent1"/>
          </a:fillRef>
          <a:effectRef idx="0">
            <a:schemeClr val="accent1"/>
          </a:effectRef>
          <a:fontRef idx="minor">
            <a:schemeClr val="tx1"/>
          </a:fontRef>
        </p:style>
      </p:cxnSp>
      <p:cxnSp>
        <p:nvCxnSpPr>
          <p:cNvPr id="36" name="直線コネクタ 35"/>
          <p:cNvCxnSpPr/>
          <p:nvPr/>
        </p:nvCxnSpPr>
        <p:spPr>
          <a:xfrm flipH="1">
            <a:off x="0" y="6201308"/>
            <a:ext cx="9906000" cy="1"/>
          </a:xfrm>
          <a:prstGeom prst="line">
            <a:avLst/>
          </a:prstGeom>
          <a:ln w="6350">
            <a:solidFill>
              <a:schemeClr val="tx2"/>
            </a:solidFill>
            <a:prstDash val="sysDot"/>
          </a:ln>
        </p:spPr>
        <p:style>
          <a:lnRef idx="1">
            <a:schemeClr val="accent1"/>
          </a:lnRef>
          <a:fillRef idx="0">
            <a:schemeClr val="accent1"/>
          </a:fillRef>
          <a:effectRef idx="0">
            <a:schemeClr val="accent1"/>
          </a:effectRef>
          <a:fontRef idx="minor">
            <a:schemeClr val="tx1"/>
          </a:fontRef>
        </p:style>
      </p:cxnSp>
      <p:sp>
        <p:nvSpPr>
          <p:cNvPr id="37" name="AutoShape 33"/>
          <p:cNvSpPr>
            <a:spLocks noChangeArrowheads="1"/>
          </p:cNvSpPr>
          <p:nvPr/>
        </p:nvSpPr>
        <p:spPr bwMode="gray">
          <a:xfrm>
            <a:off x="4988942" y="3248980"/>
            <a:ext cx="1152190" cy="331817"/>
          </a:xfrm>
          <a:prstGeom prst="roundRect">
            <a:avLst>
              <a:gd name="adj" fmla="val 0"/>
            </a:avLst>
          </a:prstGeom>
          <a:solidFill>
            <a:srgbClr val="FFFFFF"/>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36000" rIns="0" bIns="0">
            <a:spAutoFit/>
          </a:bodyPr>
          <a:lstStyle/>
          <a:p>
            <a:pPr algn="ctr">
              <a:lnSpc>
                <a:spcPct val="120000"/>
              </a:lnSpc>
            </a:pPr>
            <a:r>
              <a:rPr lang="en-US" altLang="ja-JP" sz="1600" dirty="0">
                <a:solidFill>
                  <a:schemeClr val="tx2"/>
                </a:solidFill>
                <a:latin typeface="メイリオ" pitchFamily="50" charset="-128"/>
              </a:rPr>
              <a:t>0cm</a:t>
            </a:r>
          </a:p>
        </p:txBody>
      </p:sp>
      <p:sp>
        <p:nvSpPr>
          <p:cNvPr id="38" name="AutoShape 33"/>
          <p:cNvSpPr>
            <a:spLocks noChangeArrowheads="1"/>
          </p:cNvSpPr>
          <p:nvPr/>
        </p:nvSpPr>
        <p:spPr bwMode="gray">
          <a:xfrm>
            <a:off x="4989004" y="1715278"/>
            <a:ext cx="1152190" cy="331817"/>
          </a:xfrm>
          <a:prstGeom prst="roundRect">
            <a:avLst>
              <a:gd name="adj" fmla="val 0"/>
            </a:avLst>
          </a:prstGeom>
          <a:solidFill>
            <a:srgbClr val="FFFFFF"/>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36000" rIns="0" bIns="0">
            <a:spAutoFit/>
          </a:bodyPr>
          <a:lstStyle/>
          <a:p>
            <a:pPr algn="ctr">
              <a:lnSpc>
                <a:spcPct val="120000"/>
              </a:lnSpc>
            </a:pPr>
            <a:r>
              <a:rPr lang="en-US" altLang="ja-JP" sz="1600" dirty="0">
                <a:solidFill>
                  <a:schemeClr val="tx2"/>
                </a:solidFill>
                <a:latin typeface="+mn-ea"/>
                <a:ea typeface="+mn-ea"/>
              </a:rPr>
              <a:t>4.30cm</a:t>
            </a:r>
          </a:p>
        </p:txBody>
      </p:sp>
      <p:sp>
        <p:nvSpPr>
          <p:cNvPr id="39" name="AutoShape 33"/>
          <p:cNvSpPr>
            <a:spLocks noChangeArrowheads="1"/>
          </p:cNvSpPr>
          <p:nvPr/>
        </p:nvSpPr>
        <p:spPr bwMode="gray">
          <a:xfrm>
            <a:off x="236476" y="3563938"/>
            <a:ext cx="1152190" cy="331817"/>
          </a:xfrm>
          <a:prstGeom prst="roundRect">
            <a:avLst>
              <a:gd name="adj" fmla="val 0"/>
            </a:avLst>
          </a:prstGeom>
          <a:solidFill>
            <a:srgbClr val="FFFFFF"/>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36000" rIns="0" bIns="0">
            <a:spAutoFit/>
          </a:bodyPr>
          <a:lstStyle/>
          <a:p>
            <a:pPr algn="ctr">
              <a:lnSpc>
                <a:spcPct val="120000"/>
              </a:lnSpc>
            </a:pPr>
            <a:r>
              <a:rPr lang="en-US" altLang="ja-JP" sz="1600" dirty="0">
                <a:solidFill>
                  <a:schemeClr val="tx2"/>
                </a:solidFill>
                <a:latin typeface="+mn-ea"/>
                <a:ea typeface="+mn-ea"/>
              </a:rPr>
              <a:t>11.50cm</a:t>
            </a:r>
          </a:p>
        </p:txBody>
      </p:sp>
      <p:sp>
        <p:nvSpPr>
          <p:cNvPr id="40" name="AutoShape 33"/>
          <p:cNvSpPr>
            <a:spLocks noChangeArrowheads="1"/>
          </p:cNvSpPr>
          <p:nvPr/>
        </p:nvSpPr>
        <p:spPr bwMode="gray">
          <a:xfrm>
            <a:off x="4989004" y="6021288"/>
            <a:ext cx="1152190" cy="331817"/>
          </a:xfrm>
          <a:prstGeom prst="roundRect">
            <a:avLst>
              <a:gd name="adj" fmla="val 0"/>
            </a:avLst>
          </a:prstGeom>
          <a:solidFill>
            <a:srgbClr val="FFFFFF"/>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36000" rIns="0" bIns="0">
            <a:spAutoFit/>
          </a:bodyPr>
          <a:lstStyle/>
          <a:p>
            <a:pPr algn="ctr">
              <a:lnSpc>
                <a:spcPct val="120000"/>
              </a:lnSpc>
            </a:pPr>
            <a:r>
              <a:rPr lang="en-US" altLang="ja-JP" sz="1600" dirty="0">
                <a:solidFill>
                  <a:schemeClr val="tx2"/>
                </a:solidFill>
                <a:latin typeface="+mn-ea"/>
                <a:ea typeface="+mn-ea"/>
              </a:rPr>
              <a:t>7.70cm</a:t>
            </a:r>
          </a:p>
        </p:txBody>
      </p:sp>
      <p:sp>
        <p:nvSpPr>
          <p:cNvPr id="41" name="AutoShape 33"/>
          <p:cNvSpPr>
            <a:spLocks noChangeArrowheads="1"/>
          </p:cNvSpPr>
          <p:nvPr/>
        </p:nvSpPr>
        <p:spPr bwMode="gray">
          <a:xfrm>
            <a:off x="4989004" y="468891"/>
            <a:ext cx="1152190" cy="331817"/>
          </a:xfrm>
          <a:prstGeom prst="roundRect">
            <a:avLst>
              <a:gd name="adj" fmla="val 0"/>
            </a:avLst>
          </a:prstGeom>
          <a:solidFill>
            <a:srgbClr val="FFFFFF"/>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36000" rIns="0" bIns="0">
            <a:spAutoFit/>
          </a:bodyPr>
          <a:lstStyle/>
          <a:p>
            <a:pPr algn="ctr">
              <a:lnSpc>
                <a:spcPct val="120000"/>
              </a:lnSpc>
            </a:pPr>
            <a:r>
              <a:rPr lang="en-US" altLang="ja-JP" sz="1600" dirty="0">
                <a:solidFill>
                  <a:schemeClr val="tx2"/>
                </a:solidFill>
                <a:latin typeface="+mn-ea"/>
                <a:ea typeface="+mn-ea"/>
              </a:rPr>
              <a:t>7.70cm</a:t>
            </a:r>
          </a:p>
        </p:txBody>
      </p:sp>
      <p:sp>
        <p:nvSpPr>
          <p:cNvPr id="42" name="AutoShape 33"/>
          <p:cNvSpPr>
            <a:spLocks noChangeArrowheads="1"/>
          </p:cNvSpPr>
          <p:nvPr/>
        </p:nvSpPr>
        <p:spPr bwMode="gray">
          <a:xfrm>
            <a:off x="2828764" y="3573016"/>
            <a:ext cx="1152190" cy="331817"/>
          </a:xfrm>
          <a:prstGeom prst="roundRect">
            <a:avLst>
              <a:gd name="adj" fmla="val 0"/>
            </a:avLst>
          </a:prstGeom>
          <a:solidFill>
            <a:srgbClr val="FFFFFF"/>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36000" rIns="0" bIns="0">
            <a:spAutoFit/>
          </a:bodyPr>
          <a:lstStyle/>
          <a:p>
            <a:pPr algn="ctr">
              <a:lnSpc>
                <a:spcPct val="120000"/>
              </a:lnSpc>
            </a:pPr>
            <a:r>
              <a:rPr lang="en-US" altLang="ja-JP" sz="1600" dirty="0">
                <a:solidFill>
                  <a:schemeClr val="tx2"/>
                </a:solidFill>
                <a:latin typeface="+mn-ea"/>
                <a:ea typeface="+mn-ea"/>
              </a:rPr>
              <a:t>4.30cm</a:t>
            </a:r>
          </a:p>
        </p:txBody>
      </p:sp>
      <p:sp>
        <p:nvSpPr>
          <p:cNvPr id="43" name="AutoShape 33"/>
          <p:cNvSpPr>
            <a:spLocks noChangeArrowheads="1"/>
          </p:cNvSpPr>
          <p:nvPr/>
        </p:nvSpPr>
        <p:spPr bwMode="gray">
          <a:xfrm>
            <a:off x="4376936" y="3565235"/>
            <a:ext cx="1152190" cy="331817"/>
          </a:xfrm>
          <a:prstGeom prst="roundRect">
            <a:avLst>
              <a:gd name="adj" fmla="val 0"/>
            </a:avLst>
          </a:prstGeom>
          <a:solidFill>
            <a:srgbClr val="FFFFFF"/>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36000" rIns="0" bIns="0">
            <a:spAutoFit/>
          </a:bodyPr>
          <a:lstStyle/>
          <a:p>
            <a:pPr algn="ctr">
              <a:lnSpc>
                <a:spcPct val="120000"/>
              </a:lnSpc>
            </a:pPr>
            <a:r>
              <a:rPr lang="en-US" altLang="ja-JP" sz="1600" dirty="0">
                <a:solidFill>
                  <a:schemeClr val="tx2"/>
                </a:solidFill>
                <a:latin typeface="+mn-ea"/>
                <a:ea typeface="+mn-ea"/>
              </a:rPr>
              <a:t>0cm</a:t>
            </a:r>
          </a:p>
        </p:txBody>
      </p:sp>
      <p:sp>
        <p:nvSpPr>
          <p:cNvPr id="44" name="AutoShape 33"/>
          <p:cNvSpPr>
            <a:spLocks noChangeArrowheads="1"/>
          </p:cNvSpPr>
          <p:nvPr/>
        </p:nvSpPr>
        <p:spPr bwMode="gray">
          <a:xfrm>
            <a:off x="5925108" y="3565235"/>
            <a:ext cx="1152190" cy="331817"/>
          </a:xfrm>
          <a:prstGeom prst="roundRect">
            <a:avLst>
              <a:gd name="adj" fmla="val 0"/>
            </a:avLst>
          </a:prstGeom>
          <a:solidFill>
            <a:srgbClr val="FFFFFF"/>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36000" rIns="0" bIns="0">
            <a:spAutoFit/>
          </a:bodyPr>
          <a:lstStyle/>
          <a:p>
            <a:pPr algn="ctr">
              <a:lnSpc>
                <a:spcPct val="120000"/>
              </a:lnSpc>
            </a:pPr>
            <a:r>
              <a:rPr lang="en-US" altLang="ja-JP" sz="1600" dirty="0">
                <a:solidFill>
                  <a:schemeClr val="tx2"/>
                </a:solidFill>
                <a:latin typeface="+mn-ea"/>
                <a:ea typeface="+mn-ea"/>
              </a:rPr>
              <a:t>4.30cm</a:t>
            </a:r>
          </a:p>
        </p:txBody>
      </p:sp>
      <p:sp>
        <p:nvSpPr>
          <p:cNvPr id="45" name="AutoShape 33"/>
          <p:cNvSpPr>
            <a:spLocks noChangeArrowheads="1"/>
          </p:cNvSpPr>
          <p:nvPr/>
        </p:nvSpPr>
        <p:spPr bwMode="gray">
          <a:xfrm>
            <a:off x="8517396" y="3565235"/>
            <a:ext cx="1152190" cy="331817"/>
          </a:xfrm>
          <a:prstGeom prst="roundRect">
            <a:avLst>
              <a:gd name="adj" fmla="val 0"/>
            </a:avLst>
          </a:prstGeom>
          <a:solidFill>
            <a:srgbClr val="FFFFFF"/>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36000" rIns="0" bIns="0">
            <a:spAutoFit/>
          </a:bodyPr>
          <a:lstStyle/>
          <a:p>
            <a:pPr algn="ctr">
              <a:lnSpc>
                <a:spcPct val="120000"/>
              </a:lnSpc>
            </a:pPr>
            <a:r>
              <a:rPr lang="en-US" altLang="ja-JP" sz="1600" dirty="0">
                <a:solidFill>
                  <a:schemeClr val="tx2"/>
                </a:solidFill>
                <a:latin typeface="+mn-ea"/>
                <a:ea typeface="+mn-ea"/>
              </a:rPr>
              <a:t>11.50cm</a:t>
            </a:r>
          </a:p>
        </p:txBody>
      </p:sp>
      <p:sp>
        <p:nvSpPr>
          <p:cNvPr id="46" name="AutoShape 33"/>
          <p:cNvSpPr>
            <a:spLocks noChangeArrowheads="1"/>
          </p:cNvSpPr>
          <p:nvPr/>
        </p:nvSpPr>
        <p:spPr bwMode="gray">
          <a:xfrm>
            <a:off x="4989004" y="4825375"/>
            <a:ext cx="1152190" cy="331817"/>
          </a:xfrm>
          <a:prstGeom prst="roundRect">
            <a:avLst>
              <a:gd name="adj" fmla="val 0"/>
            </a:avLst>
          </a:prstGeom>
          <a:solidFill>
            <a:srgbClr val="FFFFFF"/>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36000" rIns="0" bIns="0">
            <a:spAutoFit/>
          </a:bodyPr>
          <a:lstStyle/>
          <a:p>
            <a:pPr algn="ctr">
              <a:lnSpc>
                <a:spcPct val="120000"/>
              </a:lnSpc>
            </a:pPr>
            <a:r>
              <a:rPr lang="en-US" altLang="ja-JP" sz="1600" dirty="0">
                <a:solidFill>
                  <a:schemeClr val="tx2"/>
                </a:solidFill>
                <a:latin typeface="+mn-ea"/>
                <a:ea typeface="+mn-ea"/>
              </a:rPr>
              <a:t>4.30cm</a:t>
            </a:r>
          </a:p>
        </p:txBody>
      </p:sp>
      <p:sp>
        <p:nvSpPr>
          <p:cNvPr id="48" name="タイトル 1"/>
          <p:cNvSpPr>
            <a:spLocks noGrp="1"/>
          </p:cNvSpPr>
          <p:nvPr>
            <p:ph type="title"/>
          </p:nvPr>
        </p:nvSpPr>
        <p:spPr bwMode="gray">
          <a:xfrm>
            <a:off x="272480" y="152636"/>
            <a:ext cx="9361040" cy="396044"/>
          </a:xfrm>
        </p:spPr>
        <p:txBody>
          <a:bodyPr/>
          <a:lstStyle>
            <a:lvl1pPr>
              <a:defRPr>
                <a:solidFill>
                  <a:schemeClr val="tx1"/>
                </a:solidFill>
              </a:defRPr>
            </a:lvl1pPr>
          </a:lstStyle>
          <a:p>
            <a:r>
              <a:rPr kumimoji="1" lang="ja-JP" altLang="en-US"/>
              <a:t>マスター タイトルの書式設定</a:t>
            </a:r>
            <a:endParaRPr kumimoji="1" lang="ja-JP" altLang="en-US" dirty="0"/>
          </a:p>
        </p:txBody>
      </p:sp>
      <p:sp>
        <p:nvSpPr>
          <p:cNvPr id="49" name="スライド番号プレースホルダー 5"/>
          <p:cNvSpPr>
            <a:spLocks noGrp="1"/>
          </p:cNvSpPr>
          <p:nvPr>
            <p:ph type="sldNum" sz="quarter" idx="4"/>
          </p:nvPr>
        </p:nvSpPr>
        <p:spPr>
          <a:xfrm>
            <a:off x="7437276" y="6592267"/>
            <a:ext cx="2311400" cy="257113"/>
          </a:xfrm>
          <a:prstGeom prst="rect">
            <a:avLst/>
          </a:prstGeom>
        </p:spPr>
        <p:txBody>
          <a:bodyPr vert="horz" lIns="0" tIns="0" rIns="0" bIns="0" rtlCol="0" anchor="ctr"/>
          <a:lstStyle>
            <a:lvl1pPr algn="r">
              <a:defRPr sz="1000" b="1">
                <a:solidFill>
                  <a:srgbClr val="4D4D4D"/>
                </a:solidFill>
                <a:latin typeface="+mn-ea"/>
                <a:ea typeface="+mn-ea"/>
                <a:cs typeface="メイリオ" pitchFamily="50" charset="-128"/>
              </a:defRPr>
            </a:lvl1pPr>
          </a:lstStyle>
          <a:p>
            <a:fld id="{FB3508C7-2FE0-4945-9CBD-863E05F850D2}" type="slidenum">
              <a:rPr lang="ja-JP" altLang="en-US" smtClean="0"/>
              <a:pPr/>
              <a:t>‹#›</a:t>
            </a:fld>
            <a:endParaRPr lang="ja-JP" altLang="en-US" dirty="0"/>
          </a:p>
        </p:txBody>
      </p:sp>
      <p:cxnSp>
        <p:nvCxnSpPr>
          <p:cNvPr id="25" name="直線コネクタ 24"/>
          <p:cNvCxnSpPr/>
          <p:nvPr userDrawn="1"/>
        </p:nvCxnSpPr>
        <p:spPr>
          <a:xfrm flipV="1">
            <a:off x="812800" y="0"/>
            <a:ext cx="0" cy="6858000"/>
          </a:xfrm>
          <a:prstGeom prst="line">
            <a:avLst/>
          </a:prstGeom>
          <a:ln w="6350">
            <a:solidFill>
              <a:schemeClr val="tx2"/>
            </a:solidFill>
            <a:prstDash val="sysDot"/>
          </a:ln>
        </p:spPr>
        <p:style>
          <a:lnRef idx="1">
            <a:schemeClr val="accent1"/>
          </a:lnRef>
          <a:fillRef idx="0">
            <a:schemeClr val="accent1"/>
          </a:fillRef>
          <a:effectRef idx="0">
            <a:schemeClr val="accent1"/>
          </a:effectRef>
          <a:fontRef idx="minor">
            <a:schemeClr val="tx1"/>
          </a:fontRef>
        </p:style>
      </p:cxnSp>
      <p:cxnSp>
        <p:nvCxnSpPr>
          <p:cNvPr id="47" name="直線コネクタ 46"/>
          <p:cNvCxnSpPr/>
          <p:nvPr userDrawn="1"/>
        </p:nvCxnSpPr>
        <p:spPr>
          <a:xfrm flipV="1">
            <a:off x="4953000" y="0"/>
            <a:ext cx="0" cy="6858000"/>
          </a:xfrm>
          <a:prstGeom prst="line">
            <a:avLst/>
          </a:prstGeom>
          <a:ln w="6350">
            <a:solidFill>
              <a:schemeClr val="tx2"/>
            </a:solidFill>
            <a:prstDash val="sysDot"/>
          </a:ln>
        </p:spPr>
        <p:style>
          <a:lnRef idx="1">
            <a:schemeClr val="accent1"/>
          </a:lnRef>
          <a:fillRef idx="0">
            <a:schemeClr val="accent1"/>
          </a:fillRef>
          <a:effectRef idx="0">
            <a:schemeClr val="accent1"/>
          </a:effectRef>
          <a:fontRef idx="minor">
            <a:schemeClr val="tx1"/>
          </a:fontRef>
        </p:style>
      </p:cxnSp>
      <p:cxnSp>
        <p:nvCxnSpPr>
          <p:cNvPr id="50" name="直線コネクタ 49"/>
          <p:cNvCxnSpPr/>
          <p:nvPr userDrawn="1"/>
        </p:nvCxnSpPr>
        <p:spPr>
          <a:xfrm flipV="1">
            <a:off x="3405188" y="-1"/>
            <a:ext cx="0" cy="6858000"/>
          </a:xfrm>
          <a:prstGeom prst="line">
            <a:avLst/>
          </a:prstGeom>
          <a:ln w="6350">
            <a:solidFill>
              <a:schemeClr val="tx2"/>
            </a:solidFill>
            <a:prstDash val="sysDot"/>
          </a:ln>
        </p:spPr>
        <p:style>
          <a:lnRef idx="1">
            <a:schemeClr val="accent1"/>
          </a:lnRef>
          <a:fillRef idx="0">
            <a:schemeClr val="accent1"/>
          </a:fillRef>
          <a:effectRef idx="0">
            <a:schemeClr val="accent1"/>
          </a:effectRef>
          <a:fontRef idx="minor">
            <a:schemeClr val="tx1"/>
          </a:fontRef>
        </p:style>
      </p:cxnSp>
      <p:cxnSp>
        <p:nvCxnSpPr>
          <p:cNvPr id="51" name="直線コネクタ 50"/>
          <p:cNvCxnSpPr/>
          <p:nvPr userDrawn="1"/>
        </p:nvCxnSpPr>
        <p:spPr>
          <a:xfrm flipV="1">
            <a:off x="6491288" y="0"/>
            <a:ext cx="0" cy="6858000"/>
          </a:xfrm>
          <a:prstGeom prst="line">
            <a:avLst/>
          </a:prstGeom>
          <a:ln w="6350">
            <a:solidFill>
              <a:schemeClr val="tx2"/>
            </a:solidFill>
            <a:prstDash val="sysDot"/>
          </a:ln>
        </p:spPr>
        <p:style>
          <a:lnRef idx="1">
            <a:schemeClr val="accent1"/>
          </a:lnRef>
          <a:fillRef idx="0">
            <a:schemeClr val="accent1"/>
          </a:fillRef>
          <a:effectRef idx="0">
            <a:schemeClr val="accent1"/>
          </a:effectRef>
          <a:fontRef idx="minor">
            <a:schemeClr val="tx1"/>
          </a:fontRef>
        </p:style>
      </p:cxnSp>
      <p:cxnSp>
        <p:nvCxnSpPr>
          <p:cNvPr id="52" name="直線コネクタ 51"/>
          <p:cNvCxnSpPr/>
          <p:nvPr userDrawn="1"/>
        </p:nvCxnSpPr>
        <p:spPr>
          <a:xfrm flipV="1">
            <a:off x="9093200" y="0"/>
            <a:ext cx="0" cy="6858000"/>
          </a:xfrm>
          <a:prstGeom prst="line">
            <a:avLst/>
          </a:prstGeom>
          <a:ln w="6350">
            <a:solidFill>
              <a:schemeClr val="tx2"/>
            </a:solidFill>
            <a:prstDash val="sysDot"/>
          </a:ln>
        </p:spPr>
        <p:style>
          <a:lnRef idx="1">
            <a:schemeClr val="accent1"/>
          </a:lnRef>
          <a:fillRef idx="0">
            <a:schemeClr val="accent1"/>
          </a:fillRef>
          <a:effectRef idx="0">
            <a:schemeClr val="accent1"/>
          </a:effectRef>
          <a:fontRef idx="minor">
            <a:schemeClr val="tx1"/>
          </a:fontRef>
        </p:style>
      </p:cxnSp>
      <p:cxnSp>
        <p:nvCxnSpPr>
          <p:cNvPr id="53" name="直線コネクタ 52"/>
          <p:cNvCxnSpPr/>
          <p:nvPr userDrawn="1"/>
        </p:nvCxnSpPr>
        <p:spPr>
          <a:xfrm flipH="1">
            <a:off x="0" y="656691"/>
            <a:ext cx="9906000" cy="1"/>
          </a:xfrm>
          <a:prstGeom prst="line">
            <a:avLst/>
          </a:prstGeom>
          <a:ln w="6350">
            <a:solidFill>
              <a:schemeClr val="tx2"/>
            </a:solidFill>
            <a:prstDash val="sysDot"/>
          </a:ln>
        </p:spPr>
        <p:style>
          <a:lnRef idx="1">
            <a:schemeClr val="accent1"/>
          </a:lnRef>
          <a:fillRef idx="0">
            <a:schemeClr val="accent1"/>
          </a:fillRef>
          <a:effectRef idx="0">
            <a:schemeClr val="accent1"/>
          </a:effectRef>
          <a:fontRef idx="minor">
            <a:schemeClr val="tx1"/>
          </a:fontRef>
        </p:style>
      </p:cxnSp>
      <p:cxnSp>
        <p:nvCxnSpPr>
          <p:cNvPr id="54" name="直線コネクタ 53"/>
          <p:cNvCxnSpPr/>
          <p:nvPr userDrawn="1"/>
        </p:nvCxnSpPr>
        <p:spPr>
          <a:xfrm flipH="1">
            <a:off x="0" y="1881187"/>
            <a:ext cx="9906000" cy="1"/>
          </a:xfrm>
          <a:prstGeom prst="line">
            <a:avLst/>
          </a:prstGeom>
          <a:ln w="6350">
            <a:solidFill>
              <a:schemeClr val="tx2"/>
            </a:solidFill>
            <a:prstDash val="sysDot"/>
          </a:ln>
        </p:spPr>
        <p:style>
          <a:lnRef idx="1">
            <a:schemeClr val="accent1"/>
          </a:lnRef>
          <a:fillRef idx="0">
            <a:schemeClr val="accent1"/>
          </a:fillRef>
          <a:effectRef idx="0">
            <a:schemeClr val="accent1"/>
          </a:effectRef>
          <a:fontRef idx="minor">
            <a:schemeClr val="tx1"/>
          </a:fontRef>
        </p:style>
      </p:cxnSp>
      <p:cxnSp>
        <p:nvCxnSpPr>
          <p:cNvPr id="55" name="直線コネクタ 54"/>
          <p:cNvCxnSpPr/>
          <p:nvPr userDrawn="1"/>
        </p:nvCxnSpPr>
        <p:spPr>
          <a:xfrm flipH="1">
            <a:off x="0" y="3428999"/>
            <a:ext cx="9906000" cy="1"/>
          </a:xfrm>
          <a:prstGeom prst="line">
            <a:avLst/>
          </a:prstGeom>
          <a:ln w="6350">
            <a:solidFill>
              <a:schemeClr val="tx2"/>
            </a:solidFill>
            <a:prstDash val="sysDot"/>
          </a:ln>
        </p:spPr>
        <p:style>
          <a:lnRef idx="1">
            <a:schemeClr val="accent1"/>
          </a:lnRef>
          <a:fillRef idx="0">
            <a:schemeClr val="accent1"/>
          </a:fillRef>
          <a:effectRef idx="0">
            <a:schemeClr val="accent1"/>
          </a:effectRef>
          <a:fontRef idx="minor">
            <a:schemeClr val="tx1"/>
          </a:fontRef>
        </p:style>
      </p:cxnSp>
      <p:cxnSp>
        <p:nvCxnSpPr>
          <p:cNvPr id="56" name="直線コネクタ 55"/>
          <p:cNvCxnSpPr/>
          <p:nvPr userDrawn="1"/>
        </p:nvCxnSpPr>
        <p:spPr>
          <a:xfrm flipH="1">
            <a:off x="-13109" y="4976812"/>
            <a:ext cx="9906000" cy="1"/>
          </a:xfrm>
          <a:prstGeom prst="line">
            <a:avLst/>
          </a:prstGeom>
          <a:ln w="6350">
            <a:solidFill>
              <a:schemeClr val="tx2"/>
            </a:solidFill>
            <a:prstDash val="sysDot"/>
          </a:ln>
        </p:spPr>
        <p:style>
          <a:lnRef idx="1">
            <a:schemeClr val="accent1"/>
          </a:lnRef>
          <a:fillRef idx="0">
            <a:schemeClr val="accent1"/>
          </a:fillRef>
          <a:effectRef idx="0">
            <a:schemeClr val="accent1"/>
          </a:effectRef>
          <a:fontRef idx="minor">
            <a:schemeClr val="tx1"/>
          </a:fontRef>
        </p:style>
      </p:cxnSp>
      <p:cxnSp>
        <p:nvCxnSpPr>
          <p:cNvPr id="57" name="直線コネクタ 56"/>
          <p:cNvCxnSpPr/>
          <p:nvPr userDrawn="1"/>
        </p:nvCxnSpPr>
        <p:spPr>
          <a:xfrm flipH="1">
            <a:off x="0" y="6201308"/>
            <a:ext cx="9906000" cy="1"/>
          </a:xfrm>
          <a:prstGeom prst="line">
            <a:avLst/>
          </a:prstGeom>
          <a:ln w="6350">
            <a:solidFill>
              <a:schemeClr val="tx2"/>
            </a:solidFill>
            <a:prstDash val="sysDot"/>
          </a:ln>
        </p:spPr>
        <p:style>
          <a:lnRef idx="1">
            <a:schemeClr val="accent1"/>
          </a:lnRef>
          <a:fillRef idx="0">
            <a:schemeClr val="accent1"/>
          </a:fillRef>
          <a:effectRef idx="0">
            <a:schemeClr val="accent1"/>
          </a:effectRef>
          <a:fontRef idx="minor">
            <a:schemeClr val="tx1"/>
          </a:fontRef>
        </p:style>
      </p:cxnSp>
      <p:sp>
        <p:nvSpPr>
          <p:cNvPr id="58" name="AutoShape 33"/>
          <p:cNvSpPr>
            <a:spLocks noChangeArrowheads="1"/>
          </p:cNvSpPr>
          <p:nvPr userDrawn="1"/>
        </p:nvSpPr>
        <p:spPr bwMode="gray">
          <a:xfrm>
            <a:off x="4988942" y="3248980"/>
            <a:ext cx="1152190" cy="331817"/>
          </a:xfrm>
          <a:prstGeom prst="roundRect">
            <a:avLst>
              <a:gd name="adj" fmla="val 0"/>
            </a:avLst>
          </a:prstGeom>
          <a:solidFill>
            <a:srgbClr val="FFFFFF"/>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36000" rIns="0" bIns="0">
            <a:spAutoFit/>
          </a:bodyPr>
          <a:lstStyle/>
          <a:p>
            <a:pPr algn="ctr">
              <a:lnSpc>
                <a:spcPct val="120000"/>
              </a:lnSpc>
            </a:pPr>
            <a:r>
              <a:rPr lang="en-US" altLang="ja-JP" sz="1600" dirty="0">
                <a:solidFill>
                  <a:schemeClr val="tx2"/>
                </a:solidFill>
                <a:latin typeface="メイリオ" pitchFamily="50" charset="-128"/>
              </a:rPr>
              <a:t>0cm</a:t>
            </a:r>
          </a:p>
        </p:txBody>
      </p:sp>
      <p:sp>
        <p:nvSpPr>
          <p:cNvPr id="59" name="AutoShape 33"/>
          <p:cNvSpPr>
            <a:spLocks noChangeArrowheads="1"/>
          </p:cNvSpPr>
          <p:nvPr userDrawn="1"/>
        </p:nvSpPr>
        <p:spPr bwMode="gray">
          <a:xfrm>
            <a:off x="4989004" y="1715278"/>
            <a:ext cx="1152190" cy="331817"/>
          </a:xfrm>
          <a:prstGeom prst="roundRect">
            <a:avLst>
              <a:gd name="adj" fmla="val 0"/>
            </a:avLst>
          </a:prstGeom>
          <a:solidFill>
            <a:srgbClr val="FFFFFF"/>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36000" rIns="0" bIns="0">
            <a:spAutoFit/>
          </a:bodyPr>
          <a:lstStyle/>
          <a:p>
            <a:pPr algn="ctr">
              <a:lnSpc>
                <a:spcPct val="120000"/>
              </a:lnSpc>
            </a:pPr>
            <a:r>
              <a:rPr lang="en-US" altLang="ja-JP" sz="1600" dirty="0">
                <a:solidFill>
                  <a:schemeClr val="tx2"/>
                </a:solidFill>
                <a:latin typeface="+mn-ea"/>
                <a:ea typeface="+mn-ea"/>
              </a:rPr>
              <a:t>4.30cm</a:t>
            </a:r>
          </a:p>
        </p:txBody>
      </p:sp>
      <p:sp>
        <p:nvSpPr>
          <p:cNvPr id="60" name="AutoShape 33"/>
          <p:cNvSpPr>
            <a:spLocks noChangeArrowheads="1"/>
          </p:cNvSpPr>
          <p:nvPr userDrawn="1"/>
        </p:nvSpPr>
        <p:spPr bwMode="gray">
          <a:xfrm>
            <a:off x="236476" y="3563938"/>
            <a:ext cx="1152190" cy="331817"/>
          </a:xfrm>
          <a:prstGeom prst="roundRect">
            <a:avLst>
              <a:gd name="adj" fmla="val 0"/>
            </a:avLst>
          </a:prstGeom>
          <a:solidFill>
            <a:srgbClr val="FFFFFF"/>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36000" rIns="0" bIns="0">
            <a:spAutoFit/>
          </a:bodyPr>
          <a:lstStyle/>
          <a:p>
            <a:pPr algn="ctr">
              <a:lnSpc>
                <a:spcPct val="120000"/>
              </a:lnSpc>
            </a:pPr>
            <a:r>
              <a:rPr lang="en-US" altLang="ja-JP" sz="1600" dirty="0">
                <a:solidFill>
                  <a:schemeClr val="tx2"/>
                </a:solidFill>
                <a:latin typeface="+mn-ea"/>
                <a:ea typeface="+mn-ea"/>
              </a:rPr>
              <a:t>11.50cm</a:t>
            </a:r>
          </a:p>
        </p:txBody>
      </p:sp>
      <p:sp>
        <p:nvSpPr>
          <p:cNvPr id="61" name="AutoShape 33"/>
          <p:cNvSpPr>
            <a:spLocks noChangeArrowheads="1"/>
          </p:cNvSpPr>
          <p:nvPr userDrawn="1"/>
        </p:nvSpPr>
        <p:spPr bwMode="gray">
          <a:xfrm>
            <a:off x="4989004" y="6021288"/>
            <a:ext cx="1152190" cy="331817"/>
          </a:xfrm>
          <a:prstGeom prst="roundRect">
            <a:avLst>
              <a:gd name="adj" fmla="val 0"/>
            </a:avLst>
          </a:prstGeom>
          <a:solidFill>
            <a:srgbClr val="FFFFFF"/>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36000" rIns="0" bIns="0">
            <a:spAutoFit/>
          </a:bodyPr>
          <a:lstStyle/>
          <a:p>
            <a:pPr algn="ctr">
              <a:lnSpc>
                <a:spcPct val="120000"/>
              </a:lnSpc>
            </a:pPr>
            <a:r>
              <a:rPr lang="en-US" altLang="ja-JP" sz="1600" dirty="0">
                <a:solidFill>
                  <a:schemeClr val="tx2"/>
                </a:solidFill>
                <a:latin typeface="+mn-ea"/>
                <a:ea typeface="+mn-ea"/>
              </a:rPr>
              <a:t>7.70cm</a:t>
            </a:r>
          </a:p>
        </p:txBody>
      </p:sp>
      <p:sp>
        <p:nvSpPr>
          <p:cNvPr id="62" name="AutoShape 33"/>
          <p:cNvSpPr>
            <a:spLocks noChangeArrowheads="1"/>
          </p:cNvSpPr>
          <p:nvPr userDrawn="1"/>
        </p:nvSpPr>
        <p:spPr bwMode="gray">
          <a:xfrm>
            <a:off x="4989004" y="468891"/>
            <a:ext cx="1152190" cy="331817"/>
          </a:xfrm>
          <a:prstGeom prst="roundRect">
            <a:avLst>
              <a:gd name="adj" fmla="val 0"/>
            </a:avLst>
          </a:prstGeom>
          <a:solidFill>
            <a:srgbClr val="FFFFFF"/>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36000" rIns="0" bIns="0">
            <a:spAutoFit/>
          </a:bodyPr>
          <a:lstStyle/>
          <a:p>
            <a:pPr algn="ctr">
              <a:lnSpc>
                <a:spcPct val="120000"/>
              </a:lnSpc>
            </a:pPr>
            <a:r>
              <a:rPr lang="en-US" altLang="ja-JP" sz="1600" dirty="0">
                <a:solidFill>
                  <a:schemeClr val="tx2"/>
                </a:solidFill>
                <a:latin typeface="+mn-ea"/>
                <a:ea typeface="+mn-ea"/>
              </a:rPr>
              <a:t>7.70cm</a:t>
            </a:r>
          </a:p>
        </p:txBody>
      </p:sp>
      <p:sp>
        <p:nvSpPr>
          <p:cNvPr id="63" name="AutoShape 33"/>
          <p:cNvSpPr>
            <a:spLocks noChangeArrowheads="1"/>
          </p:cNvSpPr>
          <p:nvPr userDrawn="1"/>
        </p:nvSpPr>
        <p:spPr bwMode="gray">
          <a:xfrm>
            <a:off x="2828764" y="3573016"/>
            <a:ext cx="1152190" cy="331817"/>
          </a:xfrm>
          <a:prstGeom prst="roundRect">
            <a:avLst>
              <a:gd name="adj" fmla="val 0"/>
            </a:avLst>
          </a:prstGeom>
          <a:solidFill>
            <a:srgbClr val="FFFFFF"/>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36000" rIns="0" bIns="0">
            <a:spAutoFit/>
          </a:bodyPr>
          <a:lstStyle/>
          <a:p>
            <a:pPr algn="ctr">
              <a:lnSpc>
                <a:spcPct val="120000"/>
              </a:lnSpc>
            </a:pPr>
            <a:r>
              <a:rPr lang="en-US" altLang="ja-JP" sz="1600" dirty="0">
                <a:solidFill>
                  <a:schemeClr val="tx2"/>
                </a:solidFill>
                <a:latin typeface="+mn-ea"/>
                <a:ea typeface="+mn-ea"/>
              </a:rPr>
              <a:t>4.30cm</a:t>
            </a:r>
          </a:p>
        </p:txBody>
      </p:sp>
      <p:sp>
        <p:nvSpPr>
          <p:cNvPr id="64" name="AutoShape 33"/>
          <p:cNvSpPr>
            <a:spLocks noChangeArrowheads="1"/>
          </p:cNvSpPr>
          <p:nvPr userDrawn="1"/>
        </p:nvSpPr>
        <p:spPr bwMode="gray">
          <a:xfrm>
            <a:off x="4376936" y="3565235"/>
            <a:ext cx="1152190" cy="331817"/>
          </a:xfrm>
          <a:prstGeom prst="roundRect">
            <a:avLst>
              <a:gd name="adj" fmla="val 0"/>
            </a:avLst>
          </a:prstGeom>
          <a:solidFill>
            <a:srgbClr val="FFFFFF"/>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36000" rIns="0" bIns="0">
            <a:spAutoFit/>
          </a:bodyPr>
          <a:lstStyle/>
          <a:p>
            <a:pPr algn="ctr">
              <a:lnSpc>
                <a:spcPct val="120000"/>
              </a:lnSpc>
            </a:pPr>
            <a:r>
              <a:rPr lang="en-US" altLang="ja-JP" sz="1600" dirty="0">
                <a:solidFill>
                  <a:schemeClr val="tx2"/>
                </a:solidFill>
                <a:latin typeface="+mn-ea"/>
                <a:ea typeface="+mn-ea"/>
              </a:rPr>
              <a:t>0cm</a:t>
            </a:r>
          </a:p>
        </p:txBody>
      </p:sp>
      <p:sp>
        <p:nvSpPr>
          <p:cNvPr id="65" name="AutoShape 33"/>
          <p:cNvSpPr>
            <a:spLocks noChangeArrowheads="1"/>
          </p:cNvSpPr>
          <p:nvPr userDrawn="1"/>
        </p:nvSpPr>
        <p:spPr bwMode="gray">
          <a:xfrm>
            <a:off x="5925108" y="3565235"/>
            <a:ext cx="1152190" cy="331817"/>
          </a:xfrm>
          <a:prstGeom prst="roundRect">
            <a:avLst>
              <a:gd name="adj" fmla="val 0"/>
            </a:avLst>
          </a:prstGeom>
          <a:solidFill>
            <a:srgbClr val="FFFFFF"/>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36000" rIns="0" bIns="0">
            <a:spAutoFit/>
          </a:bodyPr>
          <a:lstStyle/>
          <a:p>
            <a:pPr algn="ctr">
              <a:lnSpc>
                <a:spcPct val="120000"/>
              </a:lnSpc>
            </a:pPr>
            <a:r>
              <a:rPr lang="en-US" altLang="ja-JP" sz="1600" dirty="0">
                <a:solidFill>
                  <a:schemeClr val="tx2"/>
                </a:solidFill>
                <a:latin typeface="+mn-ea"/>
                <a:ea typeface="+mn-ea"/>
              </a:rPr>
              <a:t>4.30cm</a:t>
            </a:r>
          </a:p>
        </p:txBody>
      </p:sp>
      <p:sp>
        <p:nvSpPr>
          <p:cNvPr id="66" name="AutoShape 33"/>
          <p:cNvSpPr>
            <a:spLocks noChangeArrowheads="1"/>
          </p:cNvSpPr>
          <p:nvPr userDrawn="1"/>
        </p:nvSpPr>
        <p:spPr bwMode="gray">
          <a:xfrm>
            <a:off x="8517396" y="3565235"/>
            <a:ext cx="1152190" cy="331817"/>
          </a:xfrm>
          <a:prstGeom prst="roundRect">
            <a:avLst>
              <a:gd name="adj" fmla="val 0"/>
            </a:avLst>
          </a:prstGeom>
          <a:solidFill>
            <a:srgbClr val="FFFFFF"/>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36000" rIns="0" bIns="0">
            <a:spAutoFit/>
          </a:bodyPr>
          <a:lstStyle/>
          <a:p>
            <a:pPr algn="ctr">
              <a:lnSpc>
                <a:spcPct val="120000"/>
              </a:lnSpc>
            </a:pPr>
            <a:r>
              <a:rPr lang="en-US" altLang="ja-JP" sz="1600" dirty="0">
                <a:solidFill>
                  <a:schemeClr val="tx2"/>
                </a:solidFill>
                <a:latin typeface="+mn-ea"/>
                <a:ea typeface="+mn-ea"/>
              </a:rPr>
              <a:t>11.50cm</a:t>
            </a:r>
          </a:p>
        </p:txBody>
      </p:sp>
      <p:sp>
        <p:nvSpPr>
          <p:cNvPr id="67" name="AutoShape 33"/>
          <p:cNvSpPr>
            <a:spLocks noChangeArrowheads="1"/>
          </p:cNvSpPr>
          <p:nvPr userDrawn="1"/>
        </p:nvSpPr>
        <p:spPr bwMode="gray">
          <a:xfrm>
            <a:off x="4989004" y="4825375"/>
            <a:ext cx="1152190" cy="331817"/>
          </a:xfrm>
          <a:prstGeom prst="roundRect">
            <a:avLst>
              <a:gd name="adj" fmla="val 0"/>
            </a:avLst>
          </a:prstGeom>
          <a:solidFill>
            <a:srgbClr val="FFFFFF"/>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36000" rIns="0" bIns="0">
            <a:spAutoFit/>
          </a:bodyPr>
          <a:lstStyle/>
          <a:p>
            <a:pPr algn="ctr">
              <a:lnSpc>
                <a:spcPct val="120000"/>
              </a:lnSpc>
            </a:pPr>
            <a:r>
              <a:rPr lang="en-US" altLang="ja-JP" sz="1600" dirty="0">
                <a:solidFill>
                  <a:schemeClr val="tx2"/>
                </a:solidFill>
                <a:latin typeface="+mn-ea"/>
                <a:ea typeface="+mn-ea"/>
              </a:rPr>
              <a:t>4.30cm</a:t>
            </a:r>
          </a:p>
        </p:txBody>
      </p:sp>
    </p:spTree>
    <p:extLst>
      <p:ext uri="{BB962C8B-B14F-4D97-AF65-F5344CB8AC3E}">
        <p14:creationId xmlns:p14="http://schemas.microsoft.com/office/powerpoint/2010/main" val="22446556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6971B97-71AA-4364-AC43-3AAE549316F1}" type="slidenum">
              <a:rPr kumimoji="1" lang="ja-JP" altLang="en-US" smtClean="0"/>
              <a:pPr/>
              <a:t>‹#›</a:t>
            </a:fld>
            <a:endParaRPr kumimoji="1" lang="ja-JP" altLang="en-US"/>
          </a:p>
        </p:txBody>
      </p:sp>
    </p:spTree>
    <p:extLst>
      <p:ext uri="{BB962C8B-B14F-4D97-AF65-F5344CB8AC3E}">
        <p14:creationId xmlns:p14="http://schemas.microsoft.com/office/powerpoint/2010/main" val="113112538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1_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6971B97-71AA-4364-AC43-3AAE549316F1}" type="slidenum">
              <a:rPr kumimoji="1" lang="ja-JP" altLang="en-US" smtClean="0"/>
              <a:pPr/>
              <a:t>‹#›</a:t>
            </a:fld>
            <a:endParaRPr kumimoji="1" lang="ja-JP" altLang="en-US"/>
          </a:p>
        </p:txBody>
      </p:sp>
    </p:spTree>
    <p:extLst>
      <p:ext uri="{BB962C8B-B14F-4D97-AF65-F5344CB8AC3E}">
        <p14:creationId xmlns:p14="http://schemas.microsoft.com/office/powerpoint/2010/main" val="7510421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目次">
    <p:spTree>
      <p:nvGrpSpPr>
        <p:cNvPr id="1" name=""/>
        <p:cNvGrpSpPr/>
        <p:nvPr/>
      </p:nvGrpSpPr>
      <p:grpSpPr>
        <a:xfrm>
          <a:off x="0" y="0"/>
          <a:ext cx="0" cy="0"/>
          <a:chOff x="0" y="0"/>
          <a:chExt cx="0" cy="0"/>
        </a:xfrm>
      </p:grpSpPr>
      <p:sp>
        <p:nvSpPr>
          <p:cNvPr id="6" name="Rectangle 6"/>
          <p:cNvSpPr>
            <a:spLocks noChangeArrowheads="1"/>
          </p:cNvSpPr>
          <p:nvPr/>
        </p:nvSpPr>
        <p:spPr bwMode="gray">
          <a:xfrm>
            <a:off x="0" y="0"/>
            <a:ext cx="1892300" cy="6858000"/>
          </a:xfrm>
          <a:prstGeom prst="rect">
            <a:avLst/>
          </a:prstGeom>
          <a:solidFill>
            <a:schemeClr val="tx2"/>
          </a:solidFill>
          <a:ln>
            <a:noFill/>
          </a:ln>
          <a:effectLst/>
        </p:spPr>
        <p:txBody>
          <a:bodyPr lIns="0" tIns="0" rIns="0" bIns="0" anchor="ctr">
            <a:noAutofit/>
          </a:bodyPr>
          <a:lstStyle/>
          <a:p>
            <a:endParaRPr lang="ja-JP" altLang="en-US"/>
          </a:p>
        </p:txBody>
      </p:sp>
      <p:sp>
        <p:nvSpPr>
          <p:cNvPr id="2" name="タイトル 1"/>
          <p:cNvSpPr>
            <a:spLocks noGrp="1"/>
          </p:cNvSpPr>
          <p:nvPr>
            <p:ph type="title"/>
          </p:nvPr>
        </p:nvSpPr>
        <p:spPr bwMode="gray">
          <a:xfrm>
            <a:off x="2361600" y="1051200"/>
            <a:ext cx="6731600" cy="396044"/>
          </a:xfrm>
        </p:spPr>
        <p:txBody>
          <a:bodyPr/>
          <a:lstStyle>
            <a:lvl1pPr>
              <a:defRPr>
                <a:solidFill>
                  <a:schemeClr val="tx2"/>
                </a:solidFill>
              </a:defRPr>
            </a:lvl1pPr>
          </a:lstStyle>
          <a:p>
            <a:r>
              <a:rPr kumimoji="1" lang="ja-JP" altLang="en-US"/>
              <a:t>マスター タイトルの書式設定</a:t>
            </a:r>
            <a:endParaRPr kumimoji="1" lang="ja-JP" altLang="en-US" dirty="0"/>
          </a:p>
        </p:txBody>
      </p:sp>
      <p:sp>
        <p:nvSpPr>
          <p:cNvPr id="4" name="スライド番号プレースホルダー 5"/>
          <p:cNvSpPr>
            <a:spLocks noGrp="1"/>
          </p:cNvSpPr>
          <p:nvPr>
            <p:ph type="sldNum" sz="quarter" idx="4"/>
          </p:nvPr>
        </p:nvSpPr>
        <p:spPr>
          <a:xfrm>
            <a:off x="7437276" y="6592267"/>
            <a:ext cx="2311400" cy="257113"/>
          </a:xfrm>
          <a:prstGeom prst="rect">
            <a:avLst/>
          </a:prstGeom>
        </p:spPr>
        <p:txBody>
          <a:bodyPr vert="horz" lIns="0" tIns="0" rIns="0" bIns="0" rtlCol="0" anchor="ctr"/>
          <a:lstStyle>
            <a:lvl1pPr algn="r">
              <a:defRPr sz="1000" b="1">
                <a:solidFill>
                  <a:schemeClr val="tx1"/>
                </a:solidFill>
                <a:latin typeface="+mn-ea"/>
                <a:ea typeface="+mn-ea"/>
                <a:cs typeface="メイリオ" pitchFamily="50" charset="-128"/>
              </a:defRPr>
            </a:lvl1pPr>
          </a:lstStyle>
          <a:p>
            <a:fld id="{FB3508C7-2FE0-4945-9CBD-863E05F850D2}" type="slidenum">
              <a:rPr lang="ja-JP" altLang="en-US" smtClean="0"/>
              <a:pPr/>
              <a:t>‹#›</a:t>
            </a:fld>
            <a:endParaRPr lang="ja-JP" altLang="en-US" dirty="0"/>
          </a:p>
        </p:txBody>
      </p:sp>
      <p:sp>
        <p:nvSpPr>
          <p:cNvPr id="5" name="フッター プレースホルダー 2"/>
          <p:cNvSpPr>
            <a:spLocks noGrp="1"/>
          </p:cNvSpPr>
          <p:nvPr>
            <p:ph type="ftr" sz="quarter" idx="3"/>
          </p:nvPr>
        </p:nvSpPr>
        <p:spPr bwMode="white">
          <a:xfrm>
            <a:off x="92460" y="6575112"/>
            <a:ext cx="632346" cy="202260"/>
          </a:xfrm>
          <a:prstGeom prst="rect">
            <a:avLst/>
          </a:prstGeom>
          <a:solidFill>
            <a:schemeClr val="bg1">
              <a:alpha val="20000"/>
            </a:schemeClr>
          </a:solidFill>
        </p:spPr>
        <p:txBody>
          <a:bodyPr lIns="0" tIns="36000" rIns="0" bIns="18000" anchor="ctr" anchorCtr="0"/>
          <a:lstStyle>
            <a:lvl1pPr algn="ctr">
              <a:lnSpc>
                <a:spcPct val="120000"/>
              </a:lnSpc>
              <a:defRPr sz="800">
                <a:solidFill>
                  <a:schemeClr val="bg1"/>
                </a:solidFill>
                <a:latin typeface="+mn-ea"/>
                <a:ea typeface="+mn-ea"/>
                <a:cs typeface="メイリオ" pitchFamily="50" charset="-128"/>
              </a:defRPr>
            </a:lvl1pPr>
          </a:lstStyle>
          <a:p>
            <a:endParaRPr lang="ja-JP" altLang="en-US" dirty="0"/>
          </a:p>
        </p:txBody>
      </p:sp>
      <p:sp>
        <p:nvSpPr>
          <p:cNvPr id="7" name="Rectangle 6"/>
          <p:cNvSpPr>
            <a:spLocks noChangeArrowheads="1"/>
          </p:cNvSpPr>
          <p:nvPr userDrawn="1"/>
        </p:nvSpPr>
        <p:spPr bwMode="gray">
          <a:xfrm>
            <a:off x="0" y="0"/>
            <a:ext cx="1892300" cy="6858000"/>
          </a:xfrm>
          <a:prstGeom prst="rect">
            <a:avLst/>
          </a:prstGeom>
          <a:solidFill>
            <a:schemeClr val="tx2"/>
          </a:solidFill>
          <a:ln>
            <a:noFill/>
          </a:ln>
          <a:effectLst/>
        </p:spPr>
        <p:txBody>
          <a:bodyPr lIns="0" tIns="0" rIns="0" bIns="0" anchor="ctr">
            <a:noAutofit/>
          </a:bodyPr>
          <a:lstStyle/>
          <a:p>
            <a:endParaRPr lang="ja-JP" altLang="en-US"/>
          </a:p>
        </p:txBody>
      </p:sp>
    </p:spTree>
    <p:extLst>
      <p:ext uri="{BB962C8B-B14F-4D97-AF65-F5344CB8AC3E}">
        <p14:creationId xmlns:p14="http://schemas.microsoft.com/office/powerpoint/2010/main" val="30939281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Only" preserve="1">
  <p:cSld name="中扉">
    <p:bg>
      <p:bgRef idx="1001">
        <a:schemeClr val="bg1"/>
      </p:bgRef>
    </p:bg>
    <p:spTree>
      <p:nvGrpSpPr>
        <p:cNvPr id="1" name=""/>
        <p:cNvGrpSpPr/>
        <p:nvPr/>
      </p:nvGrpSpPr>
      <p:grpSpPr>
        <a:xfrm>
          <a:off x="0" y="0"/>
          <a:ext cx="0" cy="0"/>
          <a:chOff x="0" y="0"/>
          <a:chExt cx="0" cy="0"/>
        </a:xfrm>
      </p:grpSpPr>
      <p:sp>
        <p:nvSpPr>
          <p:cNvPr id="8" name="Rectangle 6"/>
          <p:cNvSpPr>
            <a:spLocks noChangeArrowheads="1"/>
          </p:cNvSpPr>
          <p:nvPr userDrawn="1"/>
        </p:nvSpPr>
        <p:spPr bwMode="gray">
          <a:xfrm>
            <a:off x="0" y="0"/>
            <a:ext cx="9906000" cy="6858000"/>
          </a:xfrm>
          <a:prstGeom prst="rect">
            <a:avLst/>
          </a:prstGeom>
          <a:solidFill>
            <a:schemeClr val="bg2"/>
          </a:solidFill>
          <a:ln>
            <a:noFill/>
          </a:ln>
          <a:effectLst/>
        </p:spPr>
        <p:txBody>
          <a:bodyPr lIns="0" tIns="0" rIns="0" bIns="0" anchor="ctr">
            <a:noAutofit/>
          </a:bodyPr>
          <a:lstStyle/>
          <a:p>
            <a:endParaRPr lang="ja-JP" altLang="en-US"/>
          </a:p>
        </p:txBody>
      </p:sp>
      <p:sp>
        <p:nvSpPr>
          <p:cNvPr id="7" name="Rectangle 6"/>
          <p:cNvSpPr>
            <a:spLocks noChangeArrowheads="1"/>
          </p:cNvSpPr>
          <p:nvPr/>
        </p:nvSpPr>
        <p:spPr bwMode="gray">
          <a:xfrm>
            <a:off x="0" y="0"/>
            <a:ext cx="9906000" cy="6858000"/>
          </a:xfrm>
          <a:prstGeom prst="rect">
            <a:avLst/>
          </a:prstGeom>
          <a:solidFill>
            <a:schemeClr val="bg2"/>
          </a:solidFill>
          <a:ln>
            <a:noFill/>
          </a:ln>
          <a:effectLst/>
        </p:spPr>
        <p:txBody>
          <a:bodyPr lIns="0" tIns="0" rIns="0" bIns="0" anchor="ctr">
            <a:noAutofit/>
          </a:bodyPr>
          <a:lstStyle/>
          <a:p>
            <a:endParaRPr lang="ja-JP" altLang="en-US"/>
          </a:p>
        </p:txBody>
      </p:sp>
      <p:sp>
        <p:nvSpPr>
          <p:cNvPr id="2" name="タイトル 1"/>
          <p:cNvSpPr>
            <a:spLocks noGrp="1"/>
          </p:cNvSpPr>
          <p:nvPr>
            <p:ph type="title"/>
          </p:nvPr>
        </p:nvSpPr>
        <p:spPr>
          <a:xfrm>
            <a:off x="632520" y="2964262"/>
            <a:ext cx="8640960" cy="893473"/>
          </a:xfrm>
          <a:ln w="6350">
            <a:solidFill>
              <a:schemeClr val="tx2"/>
            </a:solidFill>
          </a:ln>
        </p:spPr>
        <p:txBody>
          <a:bodyPr wrap="square" lIns="180000" tIns="180000" rIns="180000" bIns="144000">
            <a:spAutoFit/>
          </a:bodyPr>
          <a:lstStyle>
            <a:lvl1pPr algn="ctr">
              <a:lnSpc>
                <a:spcPct val="120000"/>
              </a:lnSpc>
              <a:defRPr sz="3200">
                <a:solidFill>
                  <a:schemeClr val="tx2"/>
                </a:solidFill>
              </a:defRPr>
            </a:lvl1pPr>
          </a:lstStyle>
          <a:p>
            <a:r>
              <a:rPr kumimoji="1" lang="ja-JP" altLang="en-US"/>
              <a:t>マスター タイトルの書式設定</a:t>
            </a:r>
            <a:endParaRPr kumimoji="1" lang="ja-JP" altLang="en-US" dirty="0"/>
          </a:p>
        </p:txBody>
      </p:sp>
      <p:sp>
        <p:nvSpPr>
          <p:cNvPr id="6" name="スライド番号プレースホルダー 5"/>
          <p:cNvSpPr>
            <a:spLocks noGrp="1"/>
          </p:cNvSpPr>
          <p:nvPr>
            <p:ph type="sldNum" sz="quarter" idx="4"/>
          </p:nvPr>
        </p:nvSpPr>
        <p:spPr>
          <a:xfrm>
            <a:off x="7437276" y="6592267"/>
            <a:ext cx="2311400" cy="257113"/>
          </a:xfrm>
          <a:prstGeom prst="rect">
            <a:avLst/>
          </a:prstGeom>
        </p:spPr>
        <p:txBody>
          <a:bodyPr vert="horz" lIns="0" tIns="0" rIns="0" bIns="0" rtlCol="0" anchor="ctr"/>
          <a:lstStyle>
            <a:lvl1pPr algn="r">
              <a:defRPr sz="1000" b="1">
                <a:solidFill>
                  <a:schemeClr val="tx2"/>
                </a:solidFill>
                <a:latin typeface="+mn-ea"/>
                <a:ea typeface="+mn-ea"/>
                <a:cs typeface="メイリオ" pitchFamily="50" charset="-128"/>
              </a:defRPr>
            </a:lvl1pPr>
          </a:lstStyle>
          <a:p>
            <a:fld id="{FB3508C7-2FE0-4945-9CBD-863E05F850D2}" type="slidenum">
              <a:rPr lang="ja-JP" altLang="en-US" smtClean="0"/>
              <a:pPr/>
              <a:t>‹#›</a:t>
            </a:fld>
            <a:endParaRPr lang="ja-JP" altLang="en-US" dirty="0"/>
          </a:p>
        </p:txBody>
      </p:sp>
    </p:spTree>
    <p:extLst>
      <p:ext uri="{BB962C8B-B14F-4D97-AF65-F5344CB8AC3E}">
        <p14:creationId xmlns:p14="http://schemas.microsoft.com/office/powerpoint/2010/main" val="126988676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中扉＃１">
    <p:spTree>
      <p:nvGrpSpPr>
        <p:cNvPr id="1" name=""/>
        <p:cNvGrpSpPr/>
        <p:nvPr/>
      </p:nvGrpSpPr>
      <p:grpSpPr>
        <a:xfrm>
          <a:off x="0" y="0"/>
          <a:ext cx="0" cy="0"/>
          <a:chOff x="0" y="0"/>
          <a:chExt cx="0" cy="0"/>
        </a:xfrm>
      </p:grpSpPr>
      <p:sp>
        <p:nvSpPr>
          <p:cNvPr id="3" name="正方形/長方形 2">
            <a:extLst>
              <a:ext uri="{FF2B5EF4-FFF2-40B4-BE49-F238E27FC236}">
                <a16:creationId xmlns:a16="http://schemas.microsoft.com/office/drawing/2014/main" id="{2472E89D-6359-41B8-866C-7240985EFF26}"/>
              </a:ext>
            </a:extLst>
          </p:cNvPr>
          <p:cNvSpPr/>
          <p:nvPr userDrawn="1"/>
        </p:nvSpPr>
        <p:spPr bwMode="auto">
          <a:xfrm>
            <a:off x="0" y="2348880"/>
            <a:ext cx="9906000" cy="1008112"/>
          </a:xfrm>
          <a:prstGeom prst="rect">
            <a:avLst/>
          </a:prstGeom>
          <a:solidFill>
            <a:schemeClr val="tx2"/>
          </a:solidFill>
          <a:ln w="6350">
            <a:solidFill>
              <a:schemeClr val="tx2"/>
            </a:solidFill>
          </a:ln>
          <a:effectLst/>
        </p:spPr>
        <p:txBody>
          <a:bodyPr rot="0" spcFirstLastPara="0" vertOverflow="overflow" horzOverflow="overflow" vert="horz" wrap="square" lIns="108000" tIns="108000" rIns="108000" bIns="90000" numCol="1" spcCol="0" rtlCol="0" fromWordArt="0" anchor="ctr" anchorCtr="0" forceAA="0" compatLnSpc="1">
            <a:prstTxWarp prst="textNoShape">
              <a:avLst/>
            </a:prstTxWarp>
            <a:spAutoFit/>
          </a:bodyPr>
          <a:lstStyle/>
          <a:p>
            <a:pPr algn="just">
              <a:lnSpc>
                <a:spcPct val="140000"/>
              </a:lnSpc>
              <a:spcBef>
                <a:spcPct val="0"/>
              </a:spcBef>
              <a:spcAft>
                <a:spcPts val="600"/>
              </a:spcAft>
            </a:pPr>
            <a:endParaRPr kumimoji="1" lang="ja-JP" altLang="en-US" sz="1600" dirty="0">
              <a:solidFill>
                <a:srgbClr val="4D4D4D"/>
              </a:solidFill>
              <a:latin typeface="メイリオ" pitchFamily="50" charset="-128"/>
              <a:ea typeface="メイリオ" pitchFamily="50" charset="-128"/>
              <a:cs typeface="メイリオ" pitchFamily="50" charset="-128"/>
            </a:endParaRPr>
          </a:p>
        </p:txBody>
      </p:sp>
      <p:sp>
        <p:nvSpPr>
          <p:cNvPr id="2" name="タイトル 1">
            <a:extLst>
              <a:ext uri="{FF2B5EF4-FFF2-40B4-BE49-F238E27FC236}">
                <a16:creationId xmlns:a16="http://schemas.microsoft.com/office/drawing/2014/main" id="{875A8A39-FD74-4D33-A608-ACD48CE3A74F}"/>
              </a:ext>
            </a:extLst>
          </p:cNvPr>
          <p:cNvSpPr>
            <a:spLocks noGrp="1"/>
          </p:cNvSpPr>
          <p:nvPr>
            <p:ph type="title"/>
          </p:nvPr>
        </p:nvSpPr>
        <p:spPr>
          <a:xfrm>
            <a:off x="416496" y="2654914"/>
            <a:ext cx="9361040" cy="396044"/>
          </a:xfrm>
        </p:spPr>
        <p:txBody>
          <a:bodyPr/>
          <a:lstStyle>
            <a:lvl1pPr>
              <a:defRPr sz="3200">
                <a:solidFill>
                  <a:schemeClr val="bg1"/>
                </a:solidFill>
              </a:defRPr>
            </a:lvl1pPr>
          </a:lstStyle>
          <a:p>
            <a:r>
              <a:rPr kumimoji="1" lang="ja-JP" altLang="en-US"/>
              <a:t>マスター タイトルの書式設定</a:t>
            </a:r>
            <a:endParaRPr kumimoji="1" lang="ja-JP" altLang="en-US" dirty="0"/>
          </a:p>
        </p:txBody>
      </p:sp>
      <p:sp>
        <p:nvSpPr>
          <p:cNvPr id="4" name="スライド番号プレースホルダー 5">
            <a:extLst>
              <a:ext uri="{FF2B5EF4-FFF2-40B4-BE49-F238E27FC236}">
                <a16:creationId xmlns:a16="http://schemas.microsoft.com/office/drawing/2014/main" id="{AC439C65-232F-4034-9C14-B59056AF3AB3}"/>
              </a:ext>
            </a:extLst>
          </p:cNvPr>
          <p:cNvSpPr>
            <a:spLocks noGrp="1"/>
          </p:cNvSpPr>
          <p:nvPr>
            <p:ph type="sldNum" sz="quarter" idx="4"/>
          </p:nvPr>
        </p:nvSpPr>
        <p:spPr>
          <a:xfrm>
            <a:off x="7437276" y="6592267"/>
            <a:ext cx="2311400" cy="257113"/>
          </a:xfrm>
          <a:prstGeom prst="rect">
            <a:avLst/>
          </a:prstGeom>
        </p:spPr>
        <p:txBody>
          <a:bodyPr vert="horz" lIns="0" tIns="0" rIns="0" bIns="0" rtlCol="0" anchor="ctr"/>
          <a:lstStyle>
            <a:lvl1pPr algn="r">
              <a:defRPr sz="1000" b="1">
                <a:solidFill>
                  <a:schemeClr val="tx2"/>
                </a:solidFill>
                <a:latin typeface="+mn-ea"/>
                <a:ea typeface="+mn-ea"/>
                <a:cs typeface="メイリオ" pitchFamily="50" charset="-128"/>
              </a:defRPr>
            </a:lvl1pPr>
          </a:lstStyle>
          <a:p>
            <a:fld id="{FB3508C7-2FE0-4945-9CBD-863E05F850D2}" type="slidenum">
              <a:rPr lang="ja-JP" altLang="en-US" smtClean="0"/>
              <a:pPr/>
              <a:t>‹#›</a:t>
            </a:fld>
            <a:endParaRPr lang="ja-JP" altLang="en-US" dirty="0"/>
          </a:p>
        </p:txBody>
      </p:sp>
    </p:spTree>
    <p:extLst>
      <p:ext uri="{BB962C8B-B14F-4D97-AF65-F5344CB8AC3E}">
        <p14:creationId xmlns:p14="http://schemas.microsoft.com/office/powerpoint/2010/main" val="2519396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lnSpc>
                <a:spcPct val="110000"/>
              </a:lnSpc>
              <a:defRPr/>
            </a:lvl1pPr>
          </a:lstStyle>
          <a:p>
            <a:r>
              <a:rPr kumimoji="1" lang="ja-JP" altLang="en-US"/>
              <a:t>マスター タイトルの書式設定</a:t>
            </a:r>
            <a:endParaRPr kumimoji="1" lang="ja-JP" altLang="en-US" dirty="0"/>
          </a:p>
        </p:txBody>
      </p:sp>
      <p:sp>
        <p:nvSpPr>
          <p:cNvPr id="7" name="Rectangle 10"/>
          <p:cNvSpPr>
            <a:spLocks noChangeArrowheads="1"/>
          </p:cNvSpPr>
          <p:nvPr/>
        </p:nvSpPr>
        <p:spPr bwMode="auto">
          <a:xfrm>
            <a:off x="0" y="639763"/>
            <a:ext cx="9906000" cy="36512"/>
          </a:xfrm>
          <a:prstGeom prst="rect">
            <a:avLst/>
          </a:prstGeom>
          <a:solidFill>
            <a:schemeClr val="bg1">
              <a:lumMod val="85000"/>
            </a:schemeClr>
          </a:solidFill>
          <a:ln>
            <a:noFill/>
          </a:ln>
          <a:effectLst/>
        </p:spPr>
        <p:txBody>
          <a:bodyPr wrap="none" lIns="0" tIns="0" rIns="0" bIns="0" anchor="ctr">
            <a:noAutofit/>
          </a:bodyPr>
          <a:lstStyle/>
          <a:p>
            <a:endParaRPr lang="ja-JP" altLang="en-US"/>
          </a:p>
        </p:txBody>
      </p:sp>
      <p:sp>
        <p:nvSpPr>
          <p:cNvPr id="8" name="スライド番号プレースホルダー 5"/>
          <p:cNvSpPr>
            <a:spLocks noGrp="1"/>
          </p:cNvSpPr>
          <p:nvPr>
            <p:ph type="sldNum" sz="quarter" idx="4"/>
          </p:nvPr>
        </p:nvSpPr>
        <p:spPr>
          <a:xfrm>
            <a:off x="7437276" y="6592267"/>
            <a:ext cx="2311400" cy="257113"/>
          </a:xfrm>
          <a:prstGeom prst="rect">
            <a:avLst/>
          </a:prstGeom>
        </p:spPr>
        <p:txBody>
          <a:bodyPr vert="horz" lIns="0" tIns="0" rIns="0" bIns="0" rtlCol="0" anchor="ctr"/>
          <a:lstStyle>
            <a:lvl1pPr algn="r">
              <a:defRPr sz="1000" b="1">
                <a:solidFill>
                  <a:srgbClr val="4D4D4D"/>
                </a:solidFill>
                <a:latin typeface="+mn-ea"/>
                <a:ea typeface="+mn-ea"/>
                <a:cs typeface="メイリオ" pitchFamily="50" charset="-128"/>
              </a:defRPr>
            </a:lvl1pPr>
          </a:lstStyle>
          <a:p>
            <a:fld id="{FB3508C7-2FE0-4945-9CBD-863E05F850D2}" type="slidenum">
              <a:rPr lang="ja-JP" altLang="en-US" smtClean="0"/>
              <a:pPr/>
              <a:t>‹#›</a:t>
            </a:fld>
            <a:endParaRPr lang="ja-JP" altLang="en-US" dirty="0"/>
          </a:p>
        </p:txBody>
      </p:sp>
      <p:sp>
        <p:nvSpPr>
          <p:cNvPr id="6" name="Rectangle 10"/>
          <p:cNvSpPr>
            <a:spLocks noChangeArrowheads="1"/>
          </p:cNvSpPr>
          <p:nvPr userDrawn="1"/>
        </p:nvSpPr>
        <p:spPr bwMode="auto">
          <a:xfrm>
            <a:off x="0" y="639763"/>
            <a:ext cx="9906000" cy="36512"/>
          </a:xfrm>
          <a:prstGeom prst="rect">
            <a:avLst/>
          </a:prstGeom>
          <a:solidFill>
            <a:schemeClr val="bg1">
              <a:lumMod val="85000"/>
            </a:schemeClr>
          </a:solidFill>
          <a:ln>
            <a:noFill/>
          </a:ln>
          <a:effectLst/>
        </p:spPr>
        <p:txBody>
          <a:bodyPr wrap="none" lIns="0" tIns="0" rIns="0" bIns="0" anchor="ctr">
            <a:noAutofit/>
          </a:bodyPr>
          <a:lstStyle/>
          <a:p>
            <a:endParaRPr lang="ja-JP" altLang="en-US"/>
          </a:p>
        </p:txBody>
      </p:sp>
    </p:spTree>
    <p:extLst>
      <p:ext uri="{BB962C8B-B14F-4D97-AF65-F5344CB8AC3E}">
        <p14:creationId xmlns:p14="http://schemas.microsoft.com/office/powerpoint/2010/main" val="15601002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補足#1">
    <p:spTree>
      <p:nvGrpSpPr>
        <p:cNvPr id="1" name=""/>
        <p:cNvGrpSpPr/>
        <p:nvPr/>
      </p:nvGrpSpPr>
      <p:grpSpPr>
        <a:xfrm>
          <a:off x="0" y="0"/>
          <a:ext cx="0" cy="0"/>
          <a:chOff x="0" y="0"/>
          <a:chExt cx="0" cy="0"/>
        </a:xfrm>
      </p:grpSpPr>
      <p:sp>
        <p:nvSpPr>
          <p:cNvPr id="7" name="角丸四角形 6"/>
          <p:cNvSpPr/>
          <p:nvPr userDrawn="1"/>
        </p:nvSpPr>
        <p:spPr bwMode="auto">
          <a:xfrm>
            <a:off x="0" y="1"/>
            <a:ext cx="9906000" cy="656692"/>
          </a:xfrm>
          <a:prstGeom prst="roundRect">
            <a:avLst>
              <a:gd name="adj" fmla="val 0"/>
            </a:avLst>
          </a:prstGeom>
          <a:solidFill>
            <a:schemeClr val="tx1">
              <a:alpha val="80000"/>
            </a:schemeClr>
          </a:solidFill>
          <a:ln>
            <a:noFill/>
          </a:ln>
          <a:effectLst/>
        </p:spPr>
        <p:txBody>
          <a:bodyPr lIns="0" tIns="0" rIns="0" bIns="0" rtlCol="0" anchor="ctr">
            <a:noAutofit/>
          </a:bodyPr>
          <a:lstStyle/>
          <a:p>
            <a:pPr algn="just">
              <a:lnSpc>
                <a:spcPct val="140000"/>
              </a:lnSpc>
              <a:spcBef>
                <a:spcPct val="0"/>
              </a:spcBef>
              <a:spcAft>
                <a:spcPts val="600"/>
              </a:spcAft>
            </a:pPr>
            <a:endParaRPr kumimoji="1" lang="ja-JP" altLang="en-US" sz="1600" dirty="0">
              <a:solidFill>
                <a:schemeClr val="bg1"/>
              </a:solidFill>
              <a:latin typeface="メイリオ" pitchFamily="50" charset="-128"/>
              <a:ea typeface="メイリオ" pitchFamily="50" charset="-128"/>
              <a:cs typeface="メイリオ" pitchFamily="50" charset="-128"/>
            </a:endParaRPr>
          </a:p>
        </p:txBody>
      </p:sp>
      <p:sp>
        <p:nvSpPr>
          <p:cNvPr id="8" name="角丸四角形 7"/>
          <p:cNvSpPr/>
          <p:nvPr/>
        </p:nvSpPr>
        <p:spPr bwMode="auto">
          <a:xfrm>
            <a:off x="0" y="1"/>
            <a:ext cx="9906000" cy="656692"/>
          </a:xfrm>
          <a:prstGeom prst="roundRect">
            <a:avLst>
              <a:gd name="adj" fmla="val 0"/>
            </a:avLst>
          </a:prstGeom>
          <a:solidFill>
            <a:schemeClr val="tx1">
              <a:alpha val="80000"/>
            </a:schemeClr>
          </a:solidFill>
          <a:ln>
            <a:noFill/>
          </a:ln>
          <a:effectLst/>
        </p:spPr>
        <p:txBody>
          <a:bodyPr lIns="0" tIns="0" rIns="0" bIns="0" rtlCol="0" anchor="ctr">
            <a:noAutofit/>
          </a:bodyPr>
          <a:lstStyle/>
          <a:p>
            <a:pPr algn="just">
              <a:lnSpc>
                <a:spcPct val="140000"/>
              </a:lnSpc>
              <a:spcBef>
                <a:spcPct val="0"/>
              </a:spcBef>
              <a:spcAft>
                <a:spcPts val="600"/>
              </a:spcAft>
            </a:pPr>
            <a:endParaRPr kumimoji="1" lang="ja-JP" altLang="en-US" sz="1600" dirty="0">
              <a:solidFill>
                <a:schemeClr val="bg1"/>
              </a:solidFill>
              <a:latin typeface="メイリオ" pitchFamily="50" charset="-128"/>
              <a:ea typeface="メイリオ" pitchFamily="50" charset="-128"/>
              <a:cs typeface="メイリオ" pitchFamily="50" charset="-128"/>
            </a:endParaRPr>
          </a:p>
        </p:txBody>
      </p:sp>
      <p:sp>
        <p:nvSpPr>
          <p:cNvPr id="4" name="スライド番号プレースホルダー 5"/>
          <p:cNvSpPr>
            <a:spLocks noGrp="1"/>
          </p:cNvSpPr>
          <p:nvPr>
            <p:ph type="sldNum" sz="quarter" idx="4"/>
          </p:nvPr>
        </p:nvSpPr>
        <p:spPr>
          <a:xfrm>
            <a:off x="7437276" y="6592267"/>
            <a:ext cx="2311400" cy="257113"/>
          </a:xfrm>
          <a:prstGeom prst="rect">
            <a:avLst/>
          </a:prstGeom>
        </p:spPr>
        <p:txBody>
          <a:bodyPr vert="horz" lIns="0" tIns="0" rIns="0" bIns="0" rtlCol="0" anchor="ctr"/>
          <a:lstStyle>
            <a:lvl1pPr algn="r">
              <a:defRPr sz="1000" b="1">
                <a:solidFill>
                  <a:srgbClr val="4D4D4D"/>
                </a:solidFill>
                <a:latin typeface="+mn-ea"/>
                <a:ea typeface="+mn-ea"/>
                <a:cs typeface="メイリオ" pitchFamily="50" charset="-128"/>
              </a:defRPr>
            </a:lvl1pPr>
          </a:lstStyle>
          <a:p>
            <a:fld id="{FB3508C7-2FE0-4945-9CBD-863E05F850D2}" type="slidenum">
              <a:rPr lang="ja-JP" altLang="en-US" smtClean="0"/>
              <a:pPr/>
              <a:t>‹#›</a:t>
            </a:fld>
            <a:endParaRPr lang="ja-JP" altLang="en-US" dirty="0"/>
          </a:p>
        </p:txBody>
      </p:sp>
      <p:sp>
        <p:nvSpPr>
          <p:cNvPr id="12" name="タイトル 11"/>
          <p:cNvSpPr>
            <a:spLocks noGrp="1"/>
          </p:cNvSpPr>
          <p:nvPr>
            <p:ph type="title"/>
          </p:nvPr>
        </p:nvSpPr>
        <p:spPr bwMode="white"/>
        <p:txBody>
          <a:bodyPr/>
          <a:lstStyle>
            <a:lvl1pPr>
              <a:lnSpc>
                <a:spcPct val="110000"/>
              </a:lnSpc>
              <a:defRPr sz="2800">
                <a:solidFill>
                  <a:schemeClr val="bg1"/>
                </a:solidFill>
              </a:defRPr>
            </a:lvl1pPr>
          </a:lstStyle>
          <a:p>
            <a:r>
              <a:rPr kumimoji="1" lang="ja-JP" altLang="en-US"/>
              <a:t>マスター タイトルの書式設定</a:t>
            </a:r>
            <a:endParaRPr kumimoji="1" lang="ja-JP" altLang="en-US" dirty="0"/>
          </a:p>
        </p:txBody>
      </p:sp>
    </p:spTree>
    <p:extLst>
      <p:ext uri="{BB962C8B-B14F-4D97-AF65-F5344CB8AC3E}">
        <p14:creationId xmlns:p14="http://schemas.microsoft.com/office/powerpoint/2010/main" val="33618297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p:cSld name="補足#2">
    <p:spTree>
      <p:nvGrpSpPr>
        <p:cNvPr id="1" name=""/>
        <p:cNvGrpSpPr/>
        <p:nvPr/>
      </p:nvGrpSpPr>
      <p:grpSpPr>
        <a:xfrm>
          <a:off x="0" y="0"/>
          <a:ext cx="0" cy="0"/>
          <a:chOff x="0" y="0"/>
          <a:chExt cx="0" cy="0"/>
        </a:xfrm>
      </p:grpSpPr>
      <p:sp>
        <p:nvSpPr>
          <p:cNvPr id="2" name="タイトル 1"/>
          <p:cNvSpPr>
            <a:spLocks noGrp="1"/>
          </p:cNvSpPr>
          <p:nvPr>
            <p:ph type="title"/>
          </p:nvPr>
        </p:nvSpPr>
        <p:spPr>
          <a:xfrm>
            <a:off x="308484" y="404664"/>
            <a:ext cx="9253028" cy="396044"/>
          </a:xfrm>
        </p:spPr>
        <p:txBody>
          <a:bodyPr/>
          <a:lstStyle>
            <a:lvl1pPr algn="ctr">
              <a:defRPr b="0">
                <a:solidFill>
                  <a:schemeClr val="tx2"/>
                </a:solidFill>
              </a:defRPr>
            </a:lvl1pPr>
          </a:lstStyle>
          <a:p>
            <a:r>
              <a:rPr kumimoji="1" lang="ja-JP" altLang="en-US"/>
              <a:t>マスター タイトルの書式設定</a:t>
            </a:r>
            <a:endParaRPr kumimoji="1" lang="ja-JP" altLang="en-US" dirty="0"/>
          </a:p>
        </p:txBody>
      </p:sp>
      <p:sp>
        <p:nvSpPr>
          <p:cNvPr id="6" name="スライド番号プレースホルダー 5"/>
          <p:cNvSpPr>
            <a:spLocks noGrp="1"/>
          </p:cNvSpPr>
          <p:nvPr>
            <p:ph type="sldNum" sz="quarter" idx="4"/>
          </p:nvPr>
        </p:nvSpPr>
        <p:spPr>
          <a:xfrm>
            <a:off x="7329264" y="6412247"/>
            <a:ext cx="2311400" cy="257113"/>
          </a:xfrm>
          <a:prstGeom prst="rect">
            <a:avLst/>
          </a:prstGeom>
        </p:spPr>
        <p:txBody>
          <a:bodyPr vert="horz" lIns="0" tIns="0" rIns="0" bIns="0" rtlCol="0" anchor="ctr"/>
          <a:lstStyle>
            <a:lvl1pPr algn="r">
              <a:defRPr sz="1000" b="1">
                <a:solidFill>
                  <a:schemeClr val="tx1"/>
                </a:solidFill>
                <a:latin typeface="+mn-ea"/>
                <a:ea typeface="+mn-ea"/>
                <a:cs typeface="メイリオ" pitchFamily="50" charset="-128"/>
              </a:defRPr>
            </a:lvl1pPr>
          </a:lstStyle>
          <a:p>
            <a:fld id="{FB3508C7-2FE0-4945-9CBD-863E05F850D2}" type="slidenum">
              <a:rPr lang="ja-JP" altLang="en-US" smtClean="0"/>
              <a:pPr/>
              <a:t>‹#›</a:t>
            </a:fld>
            <a:endParaRPr lang="ja-JP" altLang="en-US" dirty="0"/>
          </a:p>
        </p:txBody>
      </p:sp>
      <p:sp>
        <p:nvSpPr>
          <p:cNvPr id="11" name="角丸四角形 6"/>
          <p:cNvSpPr/>
          <p:nvPr/>
        </p:nvSpPr>
        <p:spPr bwMode="auto">
          <a:xfrm>
            <a:off x="0" y="0"/>
            <a:ext cx="9912016" cy="6858000"/>
          </a:xfrm>
          <a:custGeom>
            <a:avLst/>
            <a:gdLst/>
            <a:ahLst/>
            <a:cxnLst/>
            <a:rect l="l" t="t" r="r" b="b"/>
            <a:pathLst>
              <a:path w="9903600" h="6858000">
                <a:moveTo>
                  <a:pt x="183240" y="144000"/>
                </a:moveTo>
                <a:cubicBezTo>
                  <a:pt x="162231" y="144000"/>
                  <a:pt x="145200" y="161031"/>
                  <a:pt x="145200" y="182040"/>
                </a:cubicBezTo>
                <a:lnTo>
                  <a:pt x="145200" y="6675960"/>
                </a:lnTo>
                <a:cubicBezTo>
                  <a:pt x="145200" y="6696969"/>
                  <a:pt x="162231" y="6714000"/>
                  <a:pt x="183240" y="6714000"/>
                </a:cubicBezTo>
                <a:lnTo>
                  <a:pt x="9722760" y="6714000"/>
                </a:lnTo>
                <a:cubicBezTo>
                  <a:pt x="9743769" y="6714000"/>
                  <a:pt x="9760800" y="6696969"/>
                  <a:pt x="9760800" y="6675960"/>
                </a:cubicBezTo>
                <a:lnTo>
                  <a:pt x="9760800" y="182040"/>
                </a:lnTo>
                <a:cubicBezTo>
                  <a:pt x="9760800" y="161031"/>
                  <a:pt x="9743769" y="144000"/>
                  <a:pt x="9722760" y="144000"/>
                </a:cubicBezTo>
                <a:close/>
                <a:moveTo>
                  <a:pt x="0" y="0"/>
                </a:moveTo>
                <a:lnTo>
                  <a:pt x="9903600" y="0"/>
                </a:lnTo>
                <a:lnTo>
                  <a:pt x="9903600" y="6858000"/>
                </a:lnTo>
                <a:lnTo>
                  <a:pt x="0" y="6858000"/>
                </a:lnTo>
                <a:close/>
              </a:path>
            </a:pathLst>
          </a:custGeom>
          <a:solidFill>
            <a:schemeClr val="tx2"/>
          </a:solidFill>
          <a:ln>
            <a:noFill/>
          </a:ln>
          <a:effectLst/>
        </p:spPr>
        <p:txBody>
          <a:bodyPr wrap="square" lIns="0" tIns="0" rIns="0" bIns="0" rtlCol="0" anchor="ctr">
            <a:noAutofit/>
          </a:bodyPr>
          <a:lstStyle/>
          <a:p>
            <a:pPr algn="just">
              <a:lnSpc>
                <a:spcPct val="140000"/>
              </a:lnSpc>
              <a:spcBef>
                <a:spcPct val="0"/>
              </a:spcBef>
              <a:spcAft>
                <a:spcPts val="600"/>
              </a:spcAft>
            </a:pPr>
            <a:endParaRPr lang="ja-JP" altLang="en-US" sz="1600" dirty="0">
              <a:solidFill>
                <a:srgbClr val="4D4D4D"/>
              </a:solidFill>
              <a:latin typeface="メイリオ" pitchFamily="50" charset="-128"/>
              <a:ea typeface="メイリオ" pitchFamily="50" charset="-128"/>
              <a:cs typeface="メイリオ" pitchFamily="50" charset="-128"/>
            </a:endParaRPr>
          </a:p>
        </p:txBody>
      </p:sp>
      <p:sp>
        <p:nvSpPr>
          <p:cNvPr id="7" name="角丸四角形 6"/>
          <p:cNvSpPr/>
          <p:nvPr userDrawn="1"/>
        </p:nvSpPr>
        <p:spPr bwMode="auto">
          <a:xfrm>
            <a:off x="0" y="0"/>
            <a:ext cx="9912016" cy="6858000"/>
          </a:xfrm>
          <a:custGeom>
            <a:avLst/>
            <a:gdLst/>
            <a:ahLst/>
            <a:cxnLst/>
            <a:rect l="l" t="t" r="r" b="b"/>
            <a:pathLst>
              <a:path w="9903600" h="6858000">
                <a:moveTo>
                  <a:pt x="183240" y="144000"/>
                </a:moveTo>
                <a:cubicBezTo>
                  <a:pt x="162231" y="144000"/>
                  <a:pt x="145200" y="161031"/>
                  <a:pt x="145200" y="182040"/>
                </a:cubicBezTo>
                <a:lnTo>
                  <a:pt x="145200" y="6675960"/>
                </a:lnTo>
                <a:cubicBezTo>
                  <a:pt x="145200" y="6696969"/>
                  <a:pt x="162231" y="6714000"/>
                  <a:pt x="183240" y="6714000"/>
                </a:cubicBezTo>
                <a:lnTo>
                  <a:pt x="9722760" y="6714000"/>
                </a:lnTo>
                <a:cubicBezTo>
                  <a:pt x="9743769" y="6714000"/>
                  <a:pt x="9760800" y="6696969"/>
                  <a:pt x="9760800" y="6675960"/>
                </a:cubicBezTo>
                <a:lnTo>
                  <a:pt x="9760800" y="182040"/>
                </a:lnTo>
                <a:cubicBezTo>
                  <a:pt x="9760800" y="161031"/>
                  <a:pt x="9743769" y="144000"/>
                  <a:pt x="9722760" y="144000"/>
                </a:cubicBezTo>
                <a:close/>
                <a:moveTo>
                  <a:pt x="0" y="0"/>
                </a:moveTo>
                <a:lnTo>
                  <a:pt x="9903600" y="0"/>
                </a:lnTo>
                <a:lnTo>
                  <a:pt x="9903600" y="6858000"/>
                </a:lnTo>
                <a:lnTo>
                  <a:pt x="0" y="6858000"/>
                </a:lnTo>
                <a:close/>
              </a:path>
            </a:pathLst>
          </a:custGeom>
          <a:solidFill>
            <a:schemeClr val="tx2"/>
          </a:solidFill>
          <a:ln>
            <a:noFill/>
          </a:ln>
          <a:effectLst/>
        </p:spPr>
        <p:txBody>
          <a:bodyPr wrap="square" lIns="0" tIns="0" rIns="0" bIns="0" rtlCol="0" anchor="ctr">
            <a:noAutofit/>
          </a:bodyPr>
          <a:lstStyle/>
          <a:p>
            <a:pPr algn="just">
              <a:lnSpc>
                <a:spcPct val="140000"/>
              </a:lnSpc>
              <a:spcBef>
                <a:spcPct val="0"/>
              </a:spcBef>
              <a:spcAft>
                <a:spcPts val="600"/>
              </a:spcAft>
            </a:pPr>
            <a:endParaRPr lang="ja-JP" altLang="en-US" sz="1600" dirty="0">
              <a:solidFill>
                <a:srgbClr val="4D4D4D"/>
              </a:solidFill>
              <a:latin typeface="メイリオ" pitchFamily="50" charset="-128"/>
              <a:ea typeface="メイリオ" pitchFamily="50" charset="-128"/>
              <a:cs typeface="メイリオ" pitchFamily="50" charset="-128"/>
            </a:endParaRPr>
          </a:p>
        </p:txBody>
      </p:sp>
    </p:spTree>
    <p:extLst>
      <p:ext uri="{BB962C8B-B14F-4D97-AF65-F5344CB8AC3E}">
        <p14:creationId xmlns:p14="http://schemas.microsoft.com/office/powerpoint/2010/main" val="11302657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p:cSld name="ブランク（ベースカラー）">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solidFill>
                  <a:schemeClr val="tx1"/>
                </a:solidFill>
              </a:defRPr>
            </a:lvl1pPr>
          </a:lstStyle>
          <a:p>
            <a:r>
              <a:rPr kumimoji="1" lang="ja-JP" altLang="en-US"/>
              <a:t>マスター タイトルの書式設定</a:t>
            </a:r>
            <a:endParaRPr kumimoji="1" lang="ja-JP" altLang="en-US" dirty="0"/>
          </a:p>
        </p:txBody>
      </p:sp>
      <p:sp>
        <p:nvSpPr>
          <p:cNvPr id="4" name="スライド番号プレースホルダー 5"/>
          <p:cNvSpPr>
            <a:spLocks noGrp="1"/>
          </p:cNvSpPr>
          <p:nvPr>
            <p:ph type="sldNum" sz="quarter" idx="4"/>
          </p:nvPr>
        </p:nvSpPr>
        <p:spPr>
          <a:xfrm>
            <a:off x="7437276" y="6592267"/>
            <a:ext cx="2311400" cy="257113"/>
          </a:xfrm>
          <a:prstGeom prst="rect">
            <a:avLst/>
          </a:prstGeom>
        </p:spPr>
        <p:txBody>
          <a:bodyPr vert="horz" lIns="0" tIns="0" rIns="0" bIns="0" rtlCol="0" anchor="ctr"/>
          <a:lstStyle>
            <a:lvl1pPr algn="r">
              <a:defRPr sz="1000" b="1">
                <a:solidFill>
                  <a:schemeClr val="tx1"/>
                </a:solidFill>
                <a:latin typeface="メイリオ" pitchFamily="50" charset="-128"/>
                <a:ea typeface="メイリオ" pitchFamily="50" charset="-128"/>
                <a:cs typeface="メイリオ" pitchFamily="50" charset="-128"/>
              </a:defRPr>
            </a:lvl1pPr>
          </a:lstStyle>
          <a:p>
            <a:fld id="{FB3508C7-2FE0-4945-9CBD-863E05F850D2}" type="slidenum">
              <a:rPr lang="ja-JP" altLang="en-US" smtClean="0"/>
              <a:pPr/>
              <a:t>‹#›</a:t>
            </a:fld>
            <a:endParaRPr lang="ja-JP" altLang="en-US" dirty="0"/>
          </a:p>
        </p:txBody>
      </p:sp>
    </p:spTree>
    <p:extLst>
      <p:ext uri="{BB962C8B-B14F-4D97-AF65-F5344CB8AC3E}">
        <p14:creationId xmlns:p14="http://schemas.microsoft.com/office/powerpoint/2010/main" val="13663441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p:cSld name="ブランク（メインカラー）">
    <p:bg>
      <p:bgRef idx="1001">
        <a:schemeClr val="bg1"/>
      </p:bgRef>
    </p:bg>
    <p:spTree>
      <p:nvGrpSpPr>
        <p:cNvPr id="1" name=""/>
        <p:cNvGrpSpPr/>
        <p:nvPr/>
      </p:nvGrpSpPr>
      <p:grpSpPr>
        <a:xfrm>
          <a:off x="0" y="0"/>
          <a:ext cx="0" cy="0"/>
          <a:chOff x="0" y="0"/>
          <a:chExt cx="0" cy="0"/>
        </a:xfrm>
      </p:grpSpPr>
      <p:sp>
        <p:nvSpPr>
          <p:cNvPr id="7" name="Rectangle 6"/>
          <p:cNvSpPr>
            <a:spLocks noChangeArrowheads="1"/>
          </p:cNvSpPr>
          <p:nvPr/>
        </p:nvSpPr>
        <p:spPr bwMode="gray">
          <a:xfrm>
            <a:off x="0" y="0"/>
            <a:ext cx="9906000" cy="6858000"/>
          </a:xfrm>
          <a:prstGeom prst="rect">
            <a:avLst/>
          </a:prstGeom>
          <a:solidFill>
            <a:schemeClr val="tx2"/>
          </a:solidFill>
          <a:ln>
            <a:noFill/>
          </a:ln>
          <a:effectLst/>
        </p:spPr>
        <p:txBody>
          <a:bodyPr lIns="0" tIns="0" rIns="0" bIns="0" anchor="ctr">
            <a:noAutofit/>
          </a:bodyPr>
          <a:lstStyle/>
          <a:p>
            <a:endParaRPr lang="ja-JP" altLang="en-US"/>
          </a:p>
        </p:txBody>
      </p:sp>
      <p:sp>
        <p:nvSpPr>
          <p:cNvPr id="2" name="タイトル 1"/>
          <p:cNvSpPr>
            <a:spLocks noGrp="1"/>
          </p:cNvSpPr>
          <p:nvPr>
            <p:ph type="title"/>
          </p:nvPr>
        </p:nvSpPr>
        <p:spPr bwMode="white"/>
        <p:txBody>
          <a:bodyPr/>
          <a:lstStyle>
            <a:lvl1pPr>
              <a:defRPr>
                <a:solidFill>
                  <a:schemeClr val="bg1"/>
                </a:solidFill>
              </a:defRPr>
            </a:lvl1pPr>
          </a:lstStyle>
          <a:p>
            <a:r>
              <a:rPr kumimoji="1" lang="ja-JP" altLang="en-US"/>
              <a:t>マスター タイトルの書式設定</a:t>
            </a:r>
            <a:endParaRPr kumimoji="1" lang="ja-JP" altLang="en-US" dirty="0"/>
          </a:p>
        </p:txBody>
      </p:sp>
      <p:sp>
        <p:nvSpPr>
          <p:cNvPr id="5" name="フッター プレースホルダー 2"/>
          <p:cNvSpPr>
            <a:spLocks noGrp="1"/>
          </p:cNvSpPr>
          <p:nvPr>
            <p:ph type="ftr" sz="quarter" idx="3"/>
          </p:nvPr>
        </p:nvSpPr>
        <p:spPr bwMode="white">
          <a:xfrm>
            <a:off x="92460" y="6575112"/>
            <a:ext cx="632346" cy="202260"/>
          </a:xfrm>
          <a:prstGeom prst="rect">
            <a:avLst/>
          </a:prstGeom>
          <a:solidFill>
            <a:schemeClr val="bg1">
              <a:alpha val="20000"/>
            </a:schemeClr>
          </a:solidFill>
        </p:spPr>
        <p:txBody>
          <a:bodyPr lIns="0" tIns="36000" rIns="0" bIns="18000" anchor="ctr" anchorCtr="0"/>
          <a:lstStyle>
            <a:lvl1pPr algn="ctr">
              <a:lnSpc>
                <a:spcPct val="120000"/>
              </a:lnSpc>
              <a:defRPr sz="800">
                <a:solidFill>
                  <a:schemeClr val="bg1"/>
                </a:solidFill>
                <a:latin typeface="+mn-ea"/>
                <a:ea typeface="+mn-ea"/>
                <a:cs typeface="メイリオ" pitchFamily="50" charset="-128"/>
              </a:defRPr>
            </a:lvl1pPr>
          </a:lstStyle>
          <a:p>
            <a:endParaRPr lang="ja-JP" altLang="en-US" dirty="0"/>
          </a:p>
        </p:txBody>
      </p:sp>
      <p:sp>
        <p:nvSpPr>
          <p:cNvPr id="6" name="スライド番号プレースホルダー 5"/>
          <p:cNvSpPr>
            <a:spLocks noGrp="1"/>
          </p:cNvSpPr>
          <p:nvPr>
            <p:ph type="sldNum" sz="quarter" idx="4"/>
          </p:nvPr>
        </p:nvSpPr>
        <p:spPr bwMode="white">
          <a:xfrm>
            <a:off x="7437276" y="6592267"/>
            <a:ext cx="2311400" cy="257113"/>
          </a:xfrm>
          <a:prstGeom prst="rect">
            <a:avLst/>
          </a:prstGeom>
        </p:spPr>
        <p:txBody>
          <a:bodyPr vert="horz" lIns="0" tIns="0" rIns="0" bIns="0" rtlCol="0" anchor="ctr"/>
          <a:lstStyle>
            <a:lvl1pPr algn="r">
              <a:defRPr sz="1000" b="1">
                <a:solidFill>
                  <a:schemeClr val="bg1"/>
                </a:solidFill>
                <a:latin typeface="+mn-ea"/>
                <a:ea typeface="+mn-ea"/>
                <a:cs typeface="メイリオ" pitchFamily="50" charset="-128"/>
              </a:defRPr>
            </a:lvl1pPr>
          </a:lstStyle>
          <a:p>
            <a:fld id="{FB3508C7-2FE0-4945-9CBD-863E05F850D2}" type="slidenum">
              <a:rPr lang="ja-JP" altLang="en-US" smtClean="0"/>
              <a:pPr/>
              <a:t>‹#›</a:t>
            </a:fld>
            <a:endParaRPr lang="ja-JP" altLang="en-US" dirty="0"/>
          </a:p>
        </p:txBody>
      </p:sp>
      <p:sp>
        <p:nvSpPr>
          <p:cNvPr id="8" name="Rectangle 6"/>
          <p:cNvSpPr>
            <a:spLocks noChangeArrowheads="1"/>
          </p:cNvSpPr>
          <p:nvPr userDrawn="1"/>
        </p:nvSpPr>
        <p:spPr bwMode="gray">
          <a:xfrm>
            <a:off x="0" y="0"/>
            <a:ext cx="9906000" cy="6858000"/>
          </a:xfrm>
          <a:prstGeom prst="rect">
            <a:avLst/>
          </a:prstGeom>
          <a:solidFill>
            <a:schemeClr val="tx2"/>
          </a:solidFill>
          <a:ln>
            <a:noFill/>
          </a:ln>
          <a:effectLst/>
        </p:spPr>
        <p:txBody>
          <a:bodyPr lIns="0" tIns="0" rIns="0" bIns="0" anchor="ctr">
            <a:noAutofit/>
          </a:bodyPr>
          <a:lstStyle/>
          <a:p>
            <a:endParaRPr lang="ja-JP" altLang="en-US"/>
          </a:p>
        </p:txBody>
      </p:sp>
    </p:spTree>
    <p:extLst>
      <p:ext uri="{BB962C8B-B14F-4D97-AF65-F5344CB8AC3E}">
        <p14:creationId xmlns:p14="http://schemas.microsoft.com/office/powerpoint/2010/main" val="1062674372"/>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auto">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272480" y="152636"/>
            <a:ext cx="9361040" cy="396044"/>
          </a:xfrm>
          <a:prstGeom prst="rect">
            <a:avLst/>
          </a:prstGeom>
        </p:spPr>
        <p:txBody>
          <a:bodyPr vert="horz" lIns="0" tIns="0" rIns="0" bIns="0" rtlCol="0" anchor="ctr">
            <a:noAutofit/>
          </a:bodyPr>
          <a:lstStyle/>
          <a:p>
            <a:r>
              <a:rPr kumimoji="1" lang="ja-JP" altLang="en-US" dirty="0"/>
              <a:t>マスター タイトルの書式設定</a:t>
            </a:r>
          </a:p>
        </p:txBody>
      </p:sp>
      <p:sp>
        <p:nvSpPr>
          <p:cNvPr id="3" name="AutoShape 3"/>
          <p:cNvSpPr>
            <a:spLocks noChangeArrowheads="1"/>
          </p:cNvSpPr>
          <p:nvPr/>
        </p:nvSpPr>
        <p:spPr bwMode="gray">
          <a:xfrm>
            <a:off x="3405188" y="6597352"/>
            <a:ext cx="3095625" cy="180049"/>
          </a:xfrm>
          <a:prstGeom prst="roundRect">
            <a:avLst>
              <a:gd name="adj"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p>
            <a:pPr lvl="0" algn="ctr">
              <a:lnSpc>
                <a:spcPct val="140000"/>
              </a:lnSpc>
              <a:spcAft>
                <a:spcPts val="1200"/>
              </a:spcAft>
            </a:pPr>
            <a:r>
              <a:rPr lang="en-US" altLang="ja-JP" sz="900" dirty="0">
                <a:solidFill>
                  <a:schemeClr val="tx1"/>
                </a:solidFill>
                <a:latin typeface="+mn-ea"/>
                <a:ea typeface="+mn-ea"/>
                <a:cs typeface="メイリオ" pitchFamily="50" charset="-128"/>
              </a:rPr>
              <a:t>©</a:t>
            </a:r>
            <a:r>
              <a:rPr lang="ja-JP" altLang="en-US" sz="900" dirty="0">
                <a:solidFill>
                  <a:schemeClr val="tx1"/>
                </a:solidFill>
                <a:latin typeface="+mn-ea"/>
                <a:ea typeface="+mn-ea"/>
                <a:cs typeface="メイリオ" pitchFamily="50" charset="-128"/>
              </a:rPr>
              <a:t>　</a:t>
            </a:r>
            <a:r>
              <a:rPr kumimoji="1" lang="en-US" altLang="ja-JP" sz="900" kern="1200" dirty="0">
                <a:solidFill>
                  <a:schemeClr val="tx1"/>
                </a:solidFill>
                <a:latin typeface="+mn-ea"/>
                <a:ea typeface="+mn-ea"/>
                <a:cs typeface="+mn-cs"/>
              </a:rPr>
              <a:t>Central  Japan  Industries  Association</a:t>
            </a:r>
            <a:endParaRPr kumimoji="1" lang="en-US" altLang="ja-JP" sz="900" kern="1200" dirty="0">
              <a:solidFill>
                <a:schemeClr val="tx1"/>
              </a:solidFill>
              <a:latin typeface="+mn-ea"/>
              <a:ea typeface="+mn-ea"/>
              <a:cs typeface="メイリオ" pitchFamily="50" charset="-128"/>
            </a:endParaRPr>
          </a:p>
        </p:txBody>
      </p:sp>
    </p:spTree>
    <p:extLst>
      <p:ext uri="{BB962C8B-B14F-4D97-AF65-F5344CB8AC3E}">
        <p14:creationId xmlns:p14="http://schemas.microsoft.com/office/powerpoint/2010/main" val="2093298996"/>
      </p:ext>
    </p:extLst>
  </p:cSld>
  <p:clrMap bg1="lt1" tx1="dk1" bg2="lt2" tx2="dk2" accent1="accent1" accent2="accent2" accent3="accent3" accent4="accent4" accent5="accent5" accent6="accent6" hlink="hlink" folHlink="folHlink"/>
  <p:sldLayoutIdLst>
    <p:sldLayoutId id="2147483750" r:id="rId1"/>
    <p:sldLayoutId id="2147483741" r:id="rId2"/>
    <p:sldLayoutId id="2147483742" r:id="rId3"/>
    <p:sldLayoutId id="2147483751" r:id="rId4"/>
    <p:sldLayoutId id="2147483743" r:id="rId5"/>
    <p:sldLayoutId id="2147483744" r:id="rId6"/>
    <p:sldLayoutId id="2147483745" r:id="rId7"/>
    <p:sldLayoutId id="2147483746" r:id="rId8"/>
    <p:sldLayoutId id="2147483747" r:id="rId9"/>
    <p:sldLayoutId id="2147483748" r:id="rId10"/>
    <p:sldLayoutId id="2147483749" r:id="rId11"/>
    <p:sldLayoutId id="2147483752" r:id="rId12"/>
    <p:sldLayoutId id="2147483753" r:id="rId13"/>
  </p:sldLayoutIdLst>
  <p:hf sldNum="0" hdr="0" ftr="0" dt="0"/>
  <p:txStyles>
    <p:titleStyle>
      <a:lvl1pPr algn="l" defTabSz="914400" rtl="0" eaLnBrk="1" latinLnBrk="0" hangingPunct="1">
        <a:spcBef>
          <a:spcPct val="0"/>
        </a:spcBef>
        <a:buNone/>
        <a:defRPr kumimoji="1" sz="2800" kern="1200">
          <a:solidFill>
            <a:schemeClr val="tx1"/>
          </a:solidFill>
          <a:latin typeface="+mj-ea"/>
          <a:ea typeface="+mj-ea"/>
          <a:cs typeface="メイリオ" pitchFamily="50" charset="-128"/>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hyperlink" Target="https://publicdomainq.net/business-man-motivation-0012640/" TargetMode="External"/><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838784" y="2420888"/>
            <a:ext cx="6228432" cy="744819"/>
          </a:xfrm>
        </p:spPr>
        <p:txBody>
          <a:bodyPr/>
          <a:lstStyle/>
          <a:p>
            <a:r>
              <a:rPr kumimoji="1" lang="ja-JP" altLang="en-US" sz="4400" b="0" dirty="0"/>
              <a:t>研修の目的と進め方</a:t>
            </a:r>
          </a:p>
        </p:txBody>
      </p:sp>
      <p:sp>
        <p:nvSpPr>
          <p:cNvPr id="4" name="サブタイトル 2">
            <a:extLst>
              <a:ext uri="{FF2B5EF4-FFF2-40B4-BE49-F238E27FC236}">
                <a16:creationId xmlns:a16="http://schemas.microsoft.com/office/drawing/2014/main" id="{2AE619B7-E1F3-41CF-A918-57BE10A5DCE4}"/>
              </a:ext>
            </a:extLst>
          </p:cNvPr>
          <p:cNvSpPr txBox="1">
            <a:spLocks/>
          </p:cNvSpPr>
          <p:nvPr/>
        </p:nvSpPr>
        <p:spPr>
          <a:xfrm>
            <a:off x="1186114" y="4005064"/>
            <a:ext cx="7533772" cy="1201738"/>
          </a:xfrm>
        </p:spPr>
        <p:txBody>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lgn="ctr">
              <a:lnSpc>
                <a:spcPct val="150000"/>
              </a:lnSpc>
              <a:buFont typeface="Arial" pitchFamily="34" charset="0"/>
              <a:buNone/>
            </a:pPr>
            <a:r>
              <a:rPr lang="en-US" altLang="ja-JP" sz="2800" dirty="0">
                <a:solidFill>
                  <a:schemeClr val="tx2"/>
                </a:solidFill>
              </a:rPr>
              <a:t>NYS</a:t>
            </a:r>
            <a:r>
              <a:rPr lang="ja-JP" altLang="en-US" sz="2800" dirty="0">
                <a:solidFill>
                  <a:schemeClr val="tx2"/>
                </a:solidFill>
              </a:rPr>
              <a:t>センター　企画管理部</a:t>
            </a:r>
            <a:endParaRPr lang="en-US" altLang="ja-JP" sz="2800" dirty="0">
              <a:solidFill>
                <a:schemeClr val="tx2"/>
              </a:solidFill>
            </a:endParaRPr>
          </a:p>
          <a:p>
            <a:pPr marL="0" indent="0" algn="ctr">
              <a:lnSpc>
                <a:spcPct val="150000"/>
              </a:lnSpc>
              <a:buFont typeface="Arial" pitchFamily="34" charset="0"/>
              <a:buNone/>
            </a:pPr>
            <a:r>
              <a:rPr lang="ja-JP" altLang="en-US" sz="2000" dirty="0">
                <a:solidFill>
                  <a:schemeClr val="tx2"/>
                </a:solidFill>
              </a:rPr>
              <a:t>講師：一般社団法人　中部</a:t>
            </a:r>
            <a:r>
              <a:rPr lang="ja-JP" altLang="en-US" sz="2000">
                <a:solidFill>
                  <a:schemeClr val="tx2"/>
                </a:solidFill>
              </a:rPr>
              <a:t>産業連盟　和田清高</a:t>
            </a:r>
            <a:endParaRPr lang="ja-JP" altLang="en-US" sz="2000" dirty="0">
              <a:solidFill>
                <a:schemeClr val="tx2"/>
              </a:solidFill>
            </a:endParaRPr>
          </a:p>
        </p:txBody>
      </p:sp>
    </p:spTree>
    <p:extLst>
      <p:ext uri="{BB962C8B-B14F-4D97-AF65-F5344CB8AC3E}">
        <p14:creationId xmlns:p14="http://schemas.microsoft.com/office/powerpoint/2010/main" val="32757886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5">
            <a:extLst>
              <a:ext uri="{FF2B5EF4-FFF2-40B4-BE49-F238E27FC236}">
                <a16:creationId xmlns:a16="http://schemas.microsoft.com/office/drawing/2014/main" id="{40AEFF27-84A2-413C-9865-31C37D9FCEF2}"/>
              </a:ext>
            </a:extLst>
          </p:cNvPr>
          <p:cNvSpPr>
            <a:spLocks noGrp="1"/>
          </p:cNvSpPr>
          <p:nvPr>
            <p:ph type="title"/>
          </p:nvPr>
        </p:nvSpPr>
        <p:spPr/>
        <p:txBody>
          <a:bodyPr/>
          <a:lstStyle/>
          <a:p>
            <a:endParaRPr lang="ja-JP" altLang="en-US"/>
          </a:p>
        </p:txBody>
      </p:sp>
      <p:sp>
        <p:nvSpPr>
          <p:cNvPr id="5" name="テキスト ボックス 4">
            <a:extLst>
              <a:ext uri="{FF2B5EF4-FFF2-40B4-BE49-F238E27FC236}">
                <a16:creationId xmlns:a16="http://schemas.microsoft.com/office/drawing/2014/main" id="{E5CF4E9C-F4C6-4E7A-9488-363F0232404B}"/>
              </a:ext>
            </a:extLst>
          </p:cNvPr>
          <p:cNvSpPr txBox="1"/>
          <p:nvPr/>
        </p:nvSpPr>
        <p:spPr>
          <a:xfrm>
            <a:off x="776536" y="1338734"/>
            <a:ext cx="8352928" cy="4154984"/>
          </a:xfrm>
          <a:prstGeom prst="rect">
            <a:avLst/>
          </a:prstGeom>
          <a:noFill/>
        </p:spPr>
        <p:txBody>
          <a:bodyPr wrap="square" rtlCol="0">
            <a:spAutoFit/>
          </a:bodyPr>
          <a:lstStyle/>
          <a:p>
            <a:pPr marL="0" indent="0">
              <a:buNone/>
            </a:pPr>
            <a:r>
              <a:rPr lang="ja-JP" altLang="en-US" sz="2400" dirty="0">
                <a:solidFill>
                  <a:srgbClr val="FF0000"/>
                </a:solidFill>
              </a:rPr>
              <a:t>目的</a:t>
            </a:r>
            <a:endParaRPr lang="en-US" altLang="ja-JP" sz="2400" dirty="0">
              <a:solidFill>
                <a:srgbClr val="FF0000"/>
              </a:solidFill>
            </a:endParaRPr>
          </a:p>
          <a:p>
            <a:pPr algn="just"/>
            <a:br>
              <a:rPr kumimoji="1" lang="en-US" altLang="ja-JP" sz="2400"/>
            </a:br>
            <a:r>
              <a:rPr kumimoji="1" lang="ja-JP" altLang="en-US" sz="2400"/>
              <a:t>マネジメントの質の向上</a:t>
            </a:r>
            <a:endParaRPr kumimoji="1" lang="en-US" altLang="ja-JP" sz="2400"/>
          </a:p>
          <a:p>
            <a:pPr algn="just"/>
            <a:endParaRPr lang="en-US" altLang="ja-JP" sz="2400"/>
          </a:p>
          <a:p>
            <a:pPr algn="just"/>
            <a:r>
              <a:rPr lang="ja-JP" altLang="en-US" sz="2400">
                <a:solidFill>
                  <a:srgbClr val="FF0000"/>
                </a:solidFill>
              </a:rPr>
              <a:t>実施内容</a:t>
            </a:r>
            <a:endParaRPr lang="en-US" altLang="ja-JP" sz="2400">
              <a:solidFill>
                <a:srgbClr val="FF0000"/>
              </a:solidFill>
            </a:endParaRPr>
          </a:p>
          <a:p>
            <a:pPr algn="just"/>
            <a:endParaRPr lang="en-US" altLang="ja-JP" sz="2400"/>
          </a:p>
          <a:p>
            <a:pPr algn="just"/>
            <a:r>
              <a:rPr lang="en-US" altLang="ja-JP" sz="2400"/>
              <a:t>NYS</a:t>
            </a:r>
            <a:r>
              <a:rPr lang="ja-JP" altLang="en-US" sz="2400"/>
              <a:t>の原則のひとつある「自働化」の背景に根差す「自工程完結」の考え方に沿って自部門の業務品質を振り返る。</a:t>
            </a:r>
            <a:endParaRPr lang="en-US" altLang="ja-JP" sz="2400"/>
          </a:p>
          <a:p>
            <a:pPr algn="just"/>
            <a:r>
              <a:rPr lang="ja-JP" altLang="en-US" sz="2400"/>
              <a:t>把握された現状とあるべき姿の対比から浮かび上がった問題点に対し、関係各部と連携したプロジェクトチームを立ち上げ、部下を適切に指揮して解決に導く。</a:t>
            </a:r>
            <a:endParaRPr lang="en-US" altLang="ja-JP" sz="2400"/>
          </a:p>
        </p:txBody>
      </p:sp>
    </p:spTree>
    <p:extLst>
      <p:ext uri="{BB962C8B-B14F-4D97-AF65-F5344CB8AC3E}">
        <p14:creationId xmlns:p14="http://schemas.microsoft.com/office/powerpoint/2010/main" val="33394486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26486" y="548680"/>
            <a:ext cx="9253028" cy="396044"/>
          </a:xfrm>
        </p:spPr>
        <p:txBody>
          <a:bodyPr/>
          <a:lstStyle/>
          <a:p>
            <a:r>
              <a:rPr kumimoji="1" lang="ja-JP" altLang="en-US" dirty="0">
                <a:solidFill>
                  <a:schemeClr val="tx2"/>
                </a:solidFill>
              </a:rPr>
              <a:t>全体のカリキュラム</a:t>
            </a:r>
          </a:p>
        </p:txBody>
      </p:sp>
      <p:sp>
        <p:nvSpPr>
          <p:cNvPr id="4" name="コンテンツ プレースホルダー 2">
            <a:extLst>
              <a:ext uri="{FF2B5EF4-FFF2-40B4-BE49-F238E27FC236}">
                <a16:creationId xmlns:a16="http://schemas.microsoft.com/office/drawing/2014/main" id="{BCD39B62-1334-5095-E6EA-C381046DB53F}"/>
              </a:ext>
            </a:extLst>
          </p:cNvPr>
          <p:cNvSpPr txBox="1">
            <a:spLocks/>
          </p:cNvSpPr>
          <p:nvPr/>
        </p:nvSpPr>
        <p:spPr>
          <a:xfrm>
            <a:off x="838200" y="1484784"/>
            <a:ext cx="8229600" cy="3240360"/>
          </a:xfrm>
        </p:spPr>
        <p:txBody>
          <a:bodyPr>
            <a:no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buFont typeface="Arial" pitchFamily="34" charset="0"/>
              <a:buNone/>
            </a:pPr>
            <a:r>
              <a:rPr lang="ja-JP" altLang="ja-JP" sz="2800" dirty="0"/>
              <a:t>【第</a:t>
            </a:r>
            <a:r>
              <a:rPr lang="ja-JP" altLang="en-US" sz="2800" dirty="0"/>
              <a:t>１</a:t>
            </a:r>
            <a:r>
              <a:rPr lang="ja-JP" altLang="ja-JP" sz="2800" dirty="0"/>
              <a:t>回】</a:t>
            </a:r>
          </a:p>
          <a:p>
            <a:pPr marL="0" indent="0">
              <a:buFont typeface="Arial" pitchFamily="34" charset="0"/>
              <a:buNone/>
            </a:pPr>
            <a:r>
              <a:rPr lang="ja-JP" altLang="en-US" sz="2400" dirty="0"/>
              <a:t>　１．</a:t>
            </a:r>
            <a:r>
              <a:rPr lang="ja-JP" altLang="en-US" sz="2400"/>
              <a:t>はじめに　研修</a:t>
            </a:r>
            <a:r>
              <a:rPr lang="ja-JP" altLang="en-US" sz="2400" dirty="0"/>
              <a:t>の目的と進め方</a:t>
            </a:r>
            <a:endParaRPr lang="en-US" altLang="ja-JP" sz="2400" dirty="0"/>
          </a:p>
          <a:p>
            <a:pPr marL="0" indent="0">
              <a:buFont typeface="Arial" pitchFamily="34" charset="0"/>
              <a:buNone/>
            </a:pPr>
            <a:r>
              <a:rPr lang="ja-JP" altLang="en-US" sz="2400" dirty="0"/>
              <a:t>　２．「ドラッカーの実践マネジメント教室」を読んで　　</a:t>
            </a:r>
            <a:endParaRPr lang="en-US" altLang="ja-JP" sz="2400" dirty="0"/>
          </a:p>
          <a:p>
            <a:pPr marL="0" indent="0">
              <a:buFont typeface="Arial" pitchFamily="34" charset="0"/>
              <a:buNone/>
            </a:pPr>
            <a:r>
              <a:rPr lang="ja-JP" altLang="en-US" sz="2400" dirty="0"/>
              <a:t>　</a:t>
            </a:r>
            <a:r>
              <a:rPr lang="ja-JP" altLang="en-US" sz="2400"/>
              <a:t>３．</a:t>
            </a:r>
            <a:r>
              <a:rPr lang="en-US" altLang="ja-JP" sz="2400"/>
              <a:t>NYS</a:t>
            </a:r>
            <a:r>
              <a:rPr lang="ja-JP" altLang="en-US" sz="2400"/>
              <a:t>によるマネジメントの質の向上</a:t>
            </a:r>
            <a:endParaRPr lang="en-US" altLang="ja-JP" sz="2400"/>
          </a:p>
          <a:p>
            <a:pPr marL="0" indent="0">
              <a:buFont typeface="Arial" pitchFamily="34" charset="0"/>
              <a:buNone/>
            </a:pPr>
            <a:r>
              <a:rPr lang="ja-JP" altLang="en-US" sz="2400"/>
              <a:t>　４．職場運営の基本</a:t>
            </a:r>
            <a:endParaRPr lang="en-US" altLang="ja-JP" sz="2000"/>
          </a:p>
          <a:p>
            <a:pPr marL="0" indent="0">
              <a:buFont typeface="Arial" pitchFamily="34" charset="0"/>
              <a:buNone/>
            </a:pPr>
            <a:r>
              <a:rPr lang="ja-JP" altLang="en-US" sz="2000"/>
              <a:t>　</a:t>
            </a:r>
            <a:r>
              <a:rPr lang="ja-JP" altLang="en-US" sz="2400"/>
              <a:t>事後</a:t>
            </a:r>
            <a:r>
              <a:rPr lang="ja-JP" altLang="en-US" sz="2400" dirty="0"/>
              <a:t>課題</a:t>
            </a:r>
            <a:endParaRPr lang="en-US" altLang="ja-JP" sz="2400" dirty="0"/>
          </a:p>
          <a:p>
            <a:pPr lvl="3"/>
            <a:endParaRPr lang="en-US" altLang="ja-JP" sz="2400" dirty="0"/>
          </a:p>
          <a:p>
            <a:pPr marL="0" indent="0">
              <a:buFont typeface="Arial" pitchFamily="34" charset="0"/>
              <a:buNone/>
            </a:pPr>
            <a:r>
              <a:rPr lang="ja-JP" altLang="en-US" sz="2400" dirty="0"/>
              <a:t>　</a:t>
            </a:r>
            <a:endParaRPr lang="en-US" altLang="ja-JP" sz="2400" dirty="0"/>
          </a:p>
        </p:txBody>
      </p:sp>
    </p:spTree>
    <p:extLst>
      <p:ext uri="{BB962C8B-B14F-4D97-AF65-F5344CB8AC3E}">
        <p14:creationId xmlns:p14="http://schemas.microsoft.com/office/powerpoint/2010/main" val="32107858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25EB3E8D-4B24-4D0B-9C05-66EFB592FA87}"/>
              </a:ext>
            </a:extLst>
          </p:cNvPr>
          <p:cNvSpPr>
            <a:spLocks noGrp="1"/>
          </p:cNvSpPr>
          <p:nvPr>
            <p:ph type="title"/>
          </p:nvPr>
        </p:nvSpPr>
        <p:spPr/>
        <p:txBody>
          <a:bodyPr/>
          <a:lstStyle/>
          <a:p>
            <a:endParaRPr lang="ja-JP" altLang="en-US"/>
          </a:p>
        </p:txBody>
      </p:sp>
      <p:sp>
        <p:nvSpPr>
          <p:cNvPr id="2" name="コンテンツ プレースホルダー 2">
            <a:extLst>
              <a:ext uri="{FF2B5EF4-FFF2-40B4-BE49-F238E27FC236}">
                <a16:creationId xmlns:a16="http://schemas.microsoft.com/office/drawing/2014/main" id="{82756A40-E7F5-8A93-A1AD-A6791A93B582}"/>
              </a:ext>
            </a:extLst>
          </p:cNvPr>
          <p:cNvSpPr txBox="1">
            <a:spLocks/>
          </p:cNvSpPr>
          <p:nvPr/>
        </p:nvSpPr>
        <p:spPr>
          <a:xfrm>
            <a:off x="632520" y="1124744"/>
            <a:ext cx="8424936" cy="5046663"/>
          </a:xfrm>
        </p:spPr>
        <p:txBody>
          <a:bodyPr>
            <a:no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buFont typeface="Arial" pitchFamily="34" charset="0"/>
              <a:buNone/>
            </a:pPr>
            <a:r>
              <a:rPr lang="ja-JP" altLang="ja-JP" sz="2800"/>
              <a:t>【第２回】</a:t>
            </a:r>
            <a:endParaRPr lang="en-US" altLang="ja-JP" sz="2800"/>
          </a:p>
          <a:p>
            <a:pPr marL="0" indent="0">
              <a:buFont typeface="Arial" pitchFamily="34" charset="0"/>
              <a:buNone/>
            </a:pPr>
            <a:endParaRPr lang="ja-JP" altLang="ja-JP" sz="2800"/>
          </a:p>
          <a:p>
            <a:pPr marL="0" indent="0">
              <a:buFont typeface="Arial" pitchFamily="34" charset="0"/>
              <a:buNone/>
            </a:pPr>
            <a:r>
              <a:rPr lang="ja-JP" altLang="ja-JP" sz="2400"/>
              <a:t>　１．【課題の</a:t>
            </a:r>
            <a:r>
              <a:rPr lang="ja-JP" altLang="en-US" sz="2400"/>
              <a:t>確認</a:t>
            </a:r>
            <a:r>
              <a:rPr lang="ja-JP" altLang="ja-JP" sz="2400"/>
              <a:t>】</a:t>
            </a:r>
            <a:r>
              <a:rPr lang="en-US" altLang="ja-JP" sz="2400"/>
              <a:t>NYS</a:t>
            </a:r>
            <a:r>
              <a:rPr lang="ja-JP" altLang="en-US" sz="2400"/>
              <a:t>活動報告</a:t>
            </a:r>
            <a:endParaRPr lang="en-US" altLang="ja-JP" sz="2400"/>
          </a:p>
          <a:p>
            <a:pPr marL="1428750" lvl="3" indent="-171450"/>
            <a:r>
              <a:rPr lang="ja-JP" altLang="en-US"/>
              <a:t>テーマの選定</a:t>
            </a:r>
            <a:endParaRPr lang="en-US" altLang="ja-JP"/>
          </a:p>
          <a:p>
            <a:pPr marL="1428750" lvl="3" indent="-171450"/>
            <a:r>
              <a:rPr lang="ja-JP" altLang="en-US"/>
              <a:t>現状把握</a:t>
            </a:r>
            <a:endParaRPr lang="en-US" altLang="ja-JP"/>
          </a:p>
          <a:p>
            <a:pPr marL="1428750" lvl="3" indent="-171450"/>
            <a:r>
              <a:rPr lang="ja-JP" altLang="en-US"/>
              <a:t>目標</a:t>
            </a:r>
            <a:endParaRPr lang="en-US" altLang="ja-JP"/>
          </a:p>
          <a:p>
            <a:pPr marL="1257300" lvl="3" indent="0">
              <a:buNone/>
            </a:pPr>
            <a:endParaRPr lang="en-US" altLang="ja-JP" sz="2400"/>
          </a:p>
          <a:p>
            <a:pPr marL="0" indent="0">
              <a:buFont typeface="Arial" pitchFamily="34" charset="0"/>
              <a:buNone/>
            </a:pPr>
            <a:r>
              <a:rPr lang="ja-JP" altLang="en-US" sz="2400"/>
              <a:t>　２．問題解決について</a:t>
            </a:r>
            <a:endParaRPr lang="en-US" altLang="ja-JP" sz="2400"/>
          </a:p>
          <a:p>
            <a:pPr marL="0" indent="0">
              <a:buFont typeface="Arial" pitchFamily="34" charset="0"/>
              <a:buNone/>
            </a:pPr>
            <a:endParaRPr lang="en-US" altLang="ja-JP" sz="2400"/>
          </a:p>
          <a:p>
            <a:pPr lvl="1"/>
            <a:r>
              <a:rPr lang="ja-JP" altLang="en-US" sz="2400"/>
              <a:t>事後課題</a:t>
            </a:r>
            <a:r>
              <a:rPr lang="ja-JP" altLang="ja-JP" sz="2400"/>
              <a:t>　</a:t>
            </a:r>
            <a:r>
              <a:rPr lang="en-US" altLang="ja-JP" sz="2400"/>
              <a:t> </a:t>
            </a:r>
            <a:endParaRPr lang="ja-JP" altLang="ja-JP" sz="2400"/>
          </a:p>
          <a:p>
            <a:pPr marL="0" indent="0">
              <a:buFont typeface="Arial" pitchFamily="34" charset="0"/>
              <a:buNone/>
            </a:pPr>
            <a:r>
              <a:rPr lang="en-US" altLang="ja-JP" sz="3600"/>
              <a:t> </a:t>
            </a:r>
            <a:endParaRPr lang="ja-JP" altLang="ja-JP" sz="3600" dirty="0"/>
          </a:p>
        </p:txBody>
      </p:sp>
    </p:spTree>
    <p:extLst>
      <p:ext uri="{BB962C8B-B14F-4D97-AF65-F5344CB8AC3E}">
        <p14:creationId xmlns:p14="http://schemas.microsoft.com/office/powerpoint/2010/main" val="31681164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169A0ADF-1D87-410D-8FB1-58EBB174FB8B}"/>
              </a:ext>
            </a:extLst>
          </p:cNvPr>
          <p:cNvSpPr>
            <a:spLocks noGrp="1"/>
          </p:cNvSpPr>
          <p:nvPr>
            <p:ph type="title"/>
          </p:nvPr>
        </p:nvSpPr>
        <p:spPr/>
        <p:txBody>
          <a:bodyPr/>
          <a:lstStyle/>
          <a:p>
            <a:endParaRPr lang="ja-JP" altLang="en-US"/>
          </a:p>
        </p:txBody>
      </p:sp>
      <p:pic>
        <p:nvPicPr>
          <p:cNvPr id="2" name="図 1" descr="抽象, 挿絵 が含まれている画像&#10;&#10;自動的に生成された説明">
            <a:extLst>
              <a:ext uri="{FF2B5EF4-FFF2-40B4-BE49-F238E27FC236}">
                <a16:creationId xmlns:a16="http://schemas.microsoft.com/office/drawing/2014/main" id="{BC315EF0-DA7E-47A5-BA15-61EA0E6B39F9}"/>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6969224" y="5086426"/>
            <a:ext cx="1198975" cy="1366910"/>
          </a:xfrm>
          <a:prstGeom prst="rect">
            <a:avLst/>
          </a:prstGeom>
        </p:spPr>
      </p:pic>
      <p:sp>
        <p:nvSpPr>
          <p:cNvPr id="5" name="コンテンツ プレースホルダー 2">
            <a:extLst>
              <a:ext uri="{FF2B5EF4-FFF2-40B4-BE49-F238E27FC236}">
                <a16:creationId xmlns:a16="http://schemas.microsoft.com/office/drawing/2014/main" id="{B3B80CB7-1AD2-6850-1E80-891A61EAE852}"/>
              </a:ext>
            </a:extLst>
          </p:cNvPr>
          <p:cNvSpPr txBox="1">
            <a:spLocks/>
          </p:cNvSpPr>
          <p:nvPr/>
        </p:nvSpPr>
        <p:spPr>
          <a:xfrm>
            <a:off x="704528" y="1414018"/>
            <a:ext cx="8640960" cy="3672408"/>
          </a:xfrm>
        </p:spPr>
        <p:txBody>
          <a:bodyPr>
            <a:no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buFont typeface="Arial" pitchFamily="34" charset="0"/>
              <a:buNone/>
            </a:pPr>
            <a:r>
              <a:rPr lang="ja-JP" altLang="ja-JP" sz="2800"/>
              <a:t>【第３回】</a:t>
            </a:r>
            <a:endParaRPr lang="en-US" altLang="ja-JP" sz="2800"/>
          </a:p>
          <a:p>
            <a:pPr marL="0" indent="0">
              <a:buFont typeface="Arial" pitchFamily="34" charset="0"/>
              <a:buNone/>
            </a:pPr>
            <a:endParaRPr lang="ja-JP" altLang="ja-JP" sz="2800"/>
          </a:p>
          <a:p>
            <a:pPr marL="0" indent="0">
              <a:buFont typeface="Arial" pitchFamily="34" charset="0"/>
              <a:buNone/>
            </a:pPr>
            <a:r>
              <a:rPr lang="ja-JP" altLang="en-US" sz="2400"/>
              <a:t>　１．プロジェクトの提案と推進</a:t>
            </a:r>
            <a:endParaRPr lang="en-US" altLang="ja-JP" sz="2400"/>
          </a:p>
          <a:p>
            <a:pPr marL="0" indent="0">
              <a:buFont typeface="Arial" pitchFamily="34" charset="0"/>
              <a:buNone/>
            </a:pPr>
            <a:r>
              <a:rPr lang="ja-JP" altLang="en-US" sz="2400"/>
              <a:t>　２．</a:t>
            </a:r>
            <a:r>
              <a:rPr lang="ja-JP" altLang="ja-JP" sz="2400"/>
              <a:t>【プレゼンテーション】</a:t>
            </a:r>
            <a:r>
              <a:rPr lang="en-US" altLang="ja-JP" sz="2400"/>
              <a:t>A</a:t>
            </a:r>
            <a:r>
              <a:rPr lang="ja-JP" altLang="ja-JP" sz="2400"/>
              <a:t>－３</a:t>
            </a:r>
            <a:r>
              <a:rPr lang="ja-JP" altLang="en-US" sz="2400"/>
              <a:t>資料</a:t>
            </a:r>
            <a:r>
              <a:rPr lang="ja-JP" altLang="ja-JP" sz="2400"/>
              <a:t>を使って発表する</a:t>
            </a:r>
          </a:p>
          <a:p>
            <a:pPr marL="0" indent="0">
              <a:buFont typeface="Arial" pitchFamily="34" charset="0"/>
              <a:buNone/>
            </a:pPr>
            <a:r>
              <a:rPr lang="en-US" altLang="ja-JP" sz="3600"/>
              <a:t> </a:t>
            </a:r>
            <a:endParaRPr lang="ja-JP" altLang="ja-JP" sz="3600"/>
          </a:p>
          <a:p>
            <a:endParaRPr lang="ja-JP" altLang="en-US" sz="3600" dirty="0"/>
          </a:p>
        </p:txBody>
      </p:sp>
    </p:spTree>
    <p:extLst>
      <p:ext uri="{BB962C8B-B14F-4D97-AF65-F5344CB8AC3E}">
        <p14:creationId xmlns:p14="http://schemas.microsoft.com/office/powerpoint/2010/main" val="25148958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四角形: 角を丸くする 5">
            <a:extLst>
              <a:ext uri="{FF2B5EF4-FFF2-40B4-BE49-F238E27FC236}">
                <a16:creationId xmlns:a16="http://schemas.microsoft.com/office/drawing/2014/main" id="{DA9A7704-428C-432D-B16F-184DF3C96CEA}"/>
              </a:ext>
            </a:extLst>
          </p:cNvPr>
          <p:cNvSpPr/>
          <p:nvPr/>
        </p:nvSpPr>
        <p:spPr bwMode="auto">
          <a:xfrm>
            <a:off x="344488" y="1021877"/>
            <a:ext cx="9217024" cy="720080"/>
          </a:xfrm>
          <a:prstGeom prst="roundRect">
            <a:avLst/>
          </a:prstGeom>
          <a:solidFill>
            <a:schemeClr val="bg2"/>
          </a:solidFill>
          <a:ln w="6350">
            <a:solidFill>
              <a:schemeClr val="bg2"/>
            </a:solidFill>
          </a:ln>
          <a:effectLst/>
        </p:spPr>
        <p:txBody>
          <a:bodyPr rot="0" spcFirstLastPara="0" vertOverflow="overflow" horzOverflow="overflow" vert="horz" wrap="square" lIns="108000" tIns="108000" rIns="108000" bIns="90000" numCol="1" spcCol="0" rtlCol="0" fromWordArt="0" anchor="ctr" anchorCtr="0" forceAA="0" compatLnSpc="1">
            <a:prstTxWarp prst="textNoShape">
              <a:avLst/>
            </a:prstTxWarp>
            <a:spAutoFit/>
          </a:bodyPr>
          <a:lstStyle/>
          <a:p>
            <a:pPr algn="just">
              <a:lnSpc>
                <a:spcPct val="140000"/>
              </a:lnSpc>
              <a:spcBef>
                <a:spcPct val="0"/>
              </a:spcBef>
              <a:spcAft>
                <a:spcPts val="600"/>
              </a:spcAft>
            </a:pPr>
            <a:endParaRPr kumimoji="1" lang="ja-JP" altLang="en-US" sz="1600" dirty="0">
              <a:solidFill>
                <a:srgbClr val="4D4D4D"/>
              </a:solidFill>
              <a:latin typeface="メイリオ" pitchFamily="50" charset="-128"/>
              <a:ea typeface="メイリオ" pitchFamily="50" charset="-128"/>
              <a:cs typeface="メイリオ" pitchFamily="50" charset="-128"/>
            </a:endParaRPr>
          </a:p>
        </p:txBody>
      </p:sp>
      <p:sp>
        <p:nvSpPr>
          <p:cNvPr id="2" name="タイトル 1">
            <a:extLst>
              <a:ext uri="{FF2B5EF4-FFF2-40B4-BE49-F238E27FC236}">
                <a16:creationId xmlns:a16="http://schemas.microsoft.com/office/drawing/2014/main" id="{12C03F9C-C3E5-450B-834D-4815D05E2365}"/>
              </a:ext>
            </a:extLst>
          </p:cNvPr>
          <p:cNvSpPr>
            <a:spLocks noGrp="1"/>
          </p:cNvSpPr>
          <p:nvPr>
            <p:ph type="title"/>
          </p:nvPr>
        </p:nvSpPr>
        <p:spPr/>
        <p:txBody>
          <a:bodyPr/>
          <a:lstStyle/>
          <a:p>
            <a:endParaRPr kumimoji="1" lang="ja-JP" altLang="en-US"/>
          </a:p>
        </p:txBody>
      </p:sp>
      <p:sp>
        <p:nvSpPr>
          <p:cNvPr id="4" name="テキスト ボックス 3">
            <a:extLst>
              <a:ext uri="{FF2B5EF4-FFF2-40B4-BE49-F238E27FC236}">
                <a16:creationId xmlns:a16="http://schemas.microsoft.com/office/drawing/2014/main" id="{385D9520-4F03-4A76-9757-E1B85251AC71}"/>
              </a:ext>
            </a:extLst>
          </p:cNvPr>
          <p:cNvSpPr txBox="1"/>
          <p:nvPr/>
        </p:nvSpPr>
        <p:spPr>
          <a:xfrm>
            <a:off x="596516" y="1051787"/>
            <a:ext cx="8712968" cy="743280"/>
          </a:xfrm>
          <a:prstGeom prst="rect">
            <a:avLst/>
          </a:prstGeom>
          <a:noFill/>
        </p:spPr>
        <p:txBody>
          <a:bodyPr wrap="square">
            <a:spAutoFit/>
          </a:bodyPr>
          <a:lstStyle/>
          <a:p>
            <a:pPr marL="0" indent="0">
              <a:lnSpc>
                <a:spcPct val="120000"/>
              </a:lnSpc>
              <a:buNone/>
            </a:pPr>
            <a:r>
              <a:rPr lang="en-US" altLang="ja-JP" sz="1800" dirty="0"/>
              <a:t>“PART2 </a:t>
            </a:r>
            <a:r>
              <a:rPr lang="ja-JP" altLang="en-US" sz="1800" dirty="0"/>
              <a:t>マネジャーの仕事”について、自身を振り返り、気づいたこと、自己研鑽すべきと感じたことは何です</a:t>
            </a:r>
            <a:r>
              <a:rPr lang="ja-JP" altLang="en-US" sz="1800"/>
              <a:t>か？</a:t>
            </a:r>
            <a:endParaRPr lang="en-US" altLang="ja-JP" sz="1800" dirty="0"/>
          </a:p>
        </p:txBody>
      </p:sp>
      <p:sp>
        <p:nvSpPr>
          <p:cNvPr id="8" name="テキスト ボックス 7">
            <a:extLst>
              <a:ext uri="{FF2B5EF4-FFF2-40B4-BE49-F238E27FC236}">
                <a16:creationId xmlns:a16="http://schemas.microsoft.com/office/drawing/2014/main" id="{0027E2BD-B5B4-9621-6961-BCACE39591E8}"/>
              </a:ext>
            </a:extLst>
          </p:cNvPr>
          <p:cNvSpPr txBox="1"/>
          <p:nvPr/>
        </p:nvSpPr>
        <p:spPr>
          <a:xfrm>
            <a:off x="402949" y="2127466"/>
            <a:ext cx="9217024" cy="2554545"/>
          </a:xfrm>
          <a:prstGeom prst="rect">
            <a:avLst/>
          </a:prstGeom>
          <a:noFill/>
        </p:spPr>
        <p:txBody>
          <a:bodyPr wrap="square">
            <a:spAutoFit/>
          </a:bodyPr>
          <a:lstStyle/>
          <a:p>
            <a:pPr marL="0" indent="0">
              <a:buNone/>
            </a:pPr>
            <a:r>
              <a:rPr lang="en-US" altLang="ja-JP" sz="2000"/>
              <a:t>1. </a:t>
            </a:r>
            <a:r>
              <a:rPr lang="ja-JP" altLang="en-US" sz="2000"/>
              <a:t>優秀な個人をチームとして助け合い成果を出すそして、社長でさえマネジ</a:t>
            </a:r>
            <a:br>
              <a:rPr lang="en-US" altLang="ja-JP" sz="2000"/>
            </a:br>
            <a:r>
              <a:rPr lang="en-US" altLang="ja-JP" sz="2000"/>
              <a:t>    </a:t>
            </a:r>
            <a:r>
              <a:rPr lang="ja-JP" altLang="en-US" sz="2000"/>
              <a:t>メントする</a:t>
            </a:r>
            <a:endParaRPr lang="en-US" altLang="ja-JP" sz="2000"/>
          </a:p>
          <a:p>
            <a:pPr marL="0" indent="0">
              <a:buNone/>
            </a:pPr>
            <a:r>
              <a:rPr lang="en-US" altLang="ja-JP" sz="2000"/>
              <a:t>2. </a:t>
            </a:r>
            <a:r>
              <a:rPr lang="ja-JP" altLang="en-US" sz="2000"/>
              <a:t>専門家である他部門の同僚と関係を構築し、調整しマネジメントする</a:t>
            </a:r>
            <a:endParaRPr lang="en-US" altLang="ja-JP" sz="2000"/>
          </a:p>
          <a:p>
            <a:pPr marL="0" indent="0">
              <a:buNone/>
            </a:pPr>
            <a:r>
              <a:rPr lang="en-US" altLang="ja-JP" sz="2000"/>
              <a:t>3. </a:t>
            </a:r>
            <a:r>
              <a:rPr lang="ja-JP" altLang="en-US" sz="2000"/>
              <a:t>部下に成果を上げさせる</a:t>
            </a:r>
          </a:p>
          <a:p>
            <a:pPr marL="0" indent="0">
              <a:buNone/>
            </a:pPr>
            <a:r>
              <a:rPr lang="en-US" altLang="ja-JP" sz="2000"/>
              <a:t>4. </a:t>
            </a:r>
            <a:r>
              <a:rPr lang="ja-JP" altLang="en-US" sz="2000"/>
              <a:t>望む未来を手に入れるためにどのような仕事と行動が必要か、目標は何で</a:t>
            </a:r>
            <a:br>
              <a:rPr lang="en-US" altLang="ja-JP" sz="2000"/>
            </a:br>
            <a:r>
              <a:rPr lang="en-US" altLang="ja-JP" sz="2000"/>
              <a:t>    </a:t>
            </a:r>
            <a:r>
              <a:rPr lang="ja-JP" altLang="en-US" sz="2000"/>
              <a:t>あるべきかを考える</a:t>
            </a:r>
            <a:endParaRPr lang="en-US" altLang="ja-JP" sz="2000"/>
          </a:p>
          <a:p>
            <a:pPr marL="0" indent="0">
              <a:buNone/>
            </a:pPr>
            <a:r>
              <a:rPr lang="en-US" altLang="ja-JP" sz="2000"/>
              <a:t>5. </a:t>
            </a:r>
            <a:r>
              <a:rPr lang="ja-JP" altLang="en-US" sz="2000"/>
              <a:t>問題を正しく定義して解決策を全部検討する　不要な決定は行わない</a:t>
            </a:r>
            <a:endParaRPr lang="en-US" altLang="ja-JP" sz="2000"/>
          </a:p>
          <a:p>
            <a:pPr marL="0" indent="0">
              <a:buNone/>
            </a:pPr>
            <a:r>
              <a:rPr lang="en-US" altLang="ja-JP" sz="2000"/>
              <a:t>6</a:t>
            </a:r>
            <a:r>
              <a:rPr lang="ja-JP" altLang="en-US" sz="2000"/>
              <a:t>．ルールやマナーをつくり組織とする</a:t>
            </a:r>
            <a:endParaRPr lang="en-US" altLang="ja-JP" sz="2000" dirty="0"/>
          </a:p>
        </p:txBody>
      </p:sp>
    </p:spTree>
    <p:extLst>
      <p:ext uri="{BB962C8B-B14F-4D97-AF65-F5344CB8AC3E}">
        <p14:creationId xmlns:p14="http://schemas.microsoft.com/office/powerpoint/2010/main" val="257772782"/>
      </p:ext>
    </p:extLst>
  </p:cSld>
  <p:clrMapOvr>
    <a:masterClrMapping/>
  </p:clrMapOvr>
</p:sld>
</file>

<file path=ppt/theme/theme1.xml><?xml version="1.0" encoding="utf-8"?>
<a:theme xmlns:a="http://schemas.openxmlformats.org/drawingml/2006/main" name="presentation-design-2019-06">
  <a:themeElements>
    <a:clrScheme name="presentation-design-2019-06">
      <a:dk1>
        <a:srgbClr val="373737"/>
      </a:dk1>
      <a:lt1>
        <a:srgbClr val="FFFFFF"/>
      </a:lt1>
      <a:dk2>
        <a:srgbClr val="0071BC"/>
      </a:dk2>
      <a:lt2>
        <a:srgbClr val="E2F1FA"/>
      </a:lt2>
      <a:accent1>
        <a:srgbClr val="072F59"/>
      </a:accent1>
      <a:accent2>
        <a:srgbClr val="0071BC"/>
      </a:accent2>
      <a:accent3>
        <a:srgbClr val="FF5050"/>
      </a:accent3>
      <a:accent4>
        <a:srgbClr val="FF9696"/>
      </a:accent4>
      <a:accent5>
        <a:srgbClr val="EAEAEA"/>
      </a:accent5>
      <a:accent6>
        <a:srgbClr val="B0B0B0"/>
      </a:accent6>
      <a:hlink>
        <a:srgbClr val="519EEF"/>
      </a:hlink>
      <a:folHlink>
        <a:srgbClr val="072F59"/>
      </a:folHlink>
    </a:clrScheme>
    <a:fontScheme name="PowerPoint Design">
      <a:majorFont>
        <a:latin typeface="メイリオ"/>
        <a:ea typeface="メイリオ"/>
        <a:cs typeface=""/>
      </a:majorFont>
      <a:minorFont>
        <a:latin typeface="メイリオ"/>
        <a:ea typeface="メイリオ"/>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bg1"/>
        </a:solidFill>
        <a:ln w="6350">
          <a:solidFill>
            <a:schemeClr val="tx1"/>
          </a:solidFill>
        </a:ln>
        <a:effectLst/>
      </a:spPr>
      <a:bodyPr rot="0" spcFirstLastPara="0" vertOverflow="overflow" horzOverflow="overflow" vert="horz" wrap="square" lIns="108000" tIns="108000" rIns="108000" bIns="90000" numCol="1" spcCol="0" rtlCol="0" fromWordArt="0" anchor="ctr" anchorCtr="0" forceAA="0" compatLnSpc="1">
        <a:prstTxWarp prst="textNoShape">
          <a:avLst/>
        </a:prstTxWarp>
        <a:spAutoFit/>
      </a:bodyPr>
      <a:lstStyle>
        <a:defPPr algn="just">
          <a:lnSpc>
            <a:spcPct val="140000"/>
          </a:lnSpc>
          <a:spcBef>
            <a:spcPct val="0"/>
          </a:spcBef>
          <a:spcAft>
            <a:spcPts val="600"/>
          </a:spcAft>
          <a:defRPr kumimoji="1" sz="1600" dirty="0" smtClean="0">
            <a:solidFill>
              <a:srgbClr val="4D4D4D"/>
            </a:solidFill>
            <a:latin typeface="メイリオ" pitchFamily="50" charset="-128"/>
            <a:ea typeface="メイリオ" pitchFamily="50" charset="-128"/>
            <a:cs typeface="メイリオ" pitchFamily="50" charset="-128"/>
          </a:defRPr>
        </a:defPPr>
      </a:lstStyle>
    </a:spDef>
    <a:lnDef>
      <a:spPr>
        <a:ln w="6350">
          <a:solidFill>
            <a:schemeClr val="tx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chusanren-template　①" id="{B608AFDB-7508-4F68-9EFB-196D613F13E8}" vid="{B4C5E5B0-8EB4-44D4-8129-EDF64E9B4665}"/>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chusanren-template　①</Template>
  <TotalTime>3095</TotalTime>
  <Words>335</Words>
  <Application>Microsoft Office PowerPoint</Application>
  <PresentationFormat>A4 210 x 297 mm</PresentationFormat>
  <Paragraphs>45</Paragraphs>
  <Slides>6</Slides>
  <Notes>3</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6</vt:i4>
      </vt:variant>
    </vt:vector>
  </HeadingPairs>
  <TitlesOfParts>
    <vt:vector size="10" baseType="lpstr">
      <vt:lpstr>メイリオ</vt:lpstr>
      <vt:lpstr>Arial</vt:lpstr>
      <vt:lpstr>Calibri</vt:lpstr>
      <vt:lpstr>presentation-design-2019-06</vt:lpstr>
      <vt:lpstr>研修の目的と進め方</vt:lpstr>
      <vt:lpstr>PowerPoint プレゼンテーション</vt:lpstr>
      <vt:lpstr>全体のカリキュラム</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パワーポイントの品質と生産性を向上させる デザイン・テンプレート ［ バランス型 ］</dc:title>
  <dc:creator>中産連10</dc:creator>
  <cp:lastModifiedBy>清高 和田</cp:lastModifiedBy>
  <cp:revision>52</cp:revision>
  <cp:lastPrinted>2022-05-30T04:11:51Z</cp:lastPrinted>
  <dcterms:created xsi:type="dcterms:W3CDTF">2020-07-01T01:54:34Z</dcterms:created>
  <dcterms:modified xsi:type="dcterms:W3CDTF">2024-06-20T11:26:09Z</dcterms:modified>
</cp:coreProperties>
</file>